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CBC7-55C8-4C2D-9806-0CEABED12A65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9C82-166B-41F9-96FD-680A80BAD41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fr-CA" dirty="0" smtClean="0"/>
              <a:t>Image droite ou inversée?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1752600"/>
          </a:xfrm>
        </p:spPr>
        <p:txBody>
          <a:bodyPr/>
          <a:lstStyle/>
          <a:p>
            <a:r>
              <a:rPr lang="fr-CA" dirty="0" smtClean="0"/>
              <a:t>Expérience 74m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Résultats:</a:t>
            </a:r>
            <a:endParaRPr lang="fr-CA" dirty="0"/>
          </a:p>
        </p:txBody>
      </p:sp>
      <p:pic>
        <p:nvPicPr>
          <p:cNvPr id="4" name="Espace réservé du contenu 3" descr="imagf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82732" y="1600200"/>
            <a:ext cx="3378536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Photo</a:t>
            </a:r>
            <a:endParaRPr lang="fr-CA" dirty="0"/>
          </a:p>
        </p:txBody>
      </p:sp>
      <p:pic>
        <p:nvPicPr>
          <p:cNvPr id="5" name="Espace réservé du contenu 4" descr="imagf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82732" y="1600200"/>
            <a:ext cx="3378536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1-La lumière se dirige en ligne droite, mais qu’arrive-t-il aux rayons lorsqu’ils passent à l’intérieur de la lentille à réfraction?</a:t>
            </a:r>
          </a:p>
          <a:p>
            <a:r>
              <a:rPr lang="fr-CA" dirty="0" err="1" smtClean="0"/>
              <a:t>Rép:Elle</a:t>
            </a:r>
            <a:r>
              <a:rPr lang="fr-CA" dirty="0" smtClean="0"/>
              <a:t> se tasse avec la lentille.</a:t>
            </a:r>
            <a:endParaRPr lang="fr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2-Quel est le nom de l’endroit où les rayons s’entrecoupent, se croisent , convergent?</a:t>
            </a:r>
          </a:p>
          <a:p>
            <a:r>
              <a:rPr lang="fr-CA" dirty="0" err="1" smtClean="0"/>
              <a:t>Rép:Foyer</a:t>
            </a:r>
            <a:r>
              <a:rPr lang="fr-CA" dirty="0" err="1" smtClean="0"/>
              <a:t>,foucus,focal</a:t>
            </a:r>
            <a:endParaRPr lang="fr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3-Qu’est-ce que la réfraction.</a:t>
            </a:r>
          </a:p>
          <a:p>
            <a:r>
              <a:rPr lang="fr-CA" dirty="0" err="1" smtClean="0"/>
              <a:t>Rép</a:t>
            </a:r>
            <a:r>
              <a:rPr lang="fr-CA" dirty="0" smtClean="0"/>
              <a:t>: Déviation du rayon</a:t>
            </a:r>
            <a:endParaRPr lang="fr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4-Trouve une image de la lunette de Galilée.</a:t>
            </a:r>
          </a:p>
          <a:p>
            <a:r>
              <a:rPr lang="fr-CA" dirty="0" err="1" smtClean="0"/>
              <a:t>Rép</a:t>
            </a:r>
            <a:r>
              <a:rPr lang="fr-CA" dirty="0" smtClean="0"/>
              <a:t>:</a:t>
            </a:r>
          </a:p>
          <a:p>
            <a:endParaRPr lang="fr-CA" dirty="0"/>
          </a:p>
        </p:txBody>
      </p:sp>
      <p:pic>
        <p:nvPicPr>
          <p:cNvPr id="4" name="Image 3" descr="galilee_lun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564904"/>
            <a:ext cx="4318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5-Qui est responsable de la lunette d’approche ou premier </a:t>
            </a:r>
            <a:r>
              <a:rPr lang="fr-CA" dirty="0" err="1" smtClean="0"/>
              <a:t>téléscope</a:t>
            </a:r>
            <a:r>
              <a:rPr lang="fr-CA" dirty="0" smtClean="0"/>
              <a:t>?</a:t>
            </a:r>
          </a:p>
          <a:p>
            <a:r>
              <a:rPr lang="fr-CA" dirty="0" err="1" smtClean="0"/>
              <a:t>Rép</a:t>
            </a:r>
            <a:r>
              <a:rPr lang="fr-CA" dirty="0" smtClean="0"/>
              <a:t>: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619672" y="2780928"/>
            <a:ext cx="171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/>
              <a:t>Hans </a:t>
            </a:r>
            <a:r>
              <a:rPr lang="fr-CA" dirty="0" err="1"/>
              <a:t>Lippershey</a:t>
            </a:r>
            <a:endParaRPr lang="fr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6-En quelle année fut cette découverte?</a:t>
            </a:r>
          </a:p>
          <a:p>
            <a:r>
              <a:rPr lang="fr-CA" dirty="0" err="1" smtClean="0"/>
              <a:t>Rép</a:t>
            </a:r>
            <a:r>
              <a:rPr lang="fr-CA" dirty="0" smtClean="0"/>
              <a:t>:1910</a:t>
            </a:r>
            <a:endParaRPr lang="fr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Mon </a:t>
            </a:r>
            <a:r>
              <a:rPr lang="fr-CA" dirty="0" err="1" smtClean="0"/>
              <a:t>hypotèse</a:t>
            </a:r>
            <a:r>
              <a:rPr lang="fr-CA" dirty="0" smtClean="0"/>
              <a:t> c’est a donner qu’elle était vrai.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CA" dirty="0" smtClean="0"/>
              <a:t>Lumière</a:t>
            </a:r>
          </a:p>
          <a:p>
            <a:pPr algn="ctr"/>
            <a:r>
              <a:rPr lang="fr-CA" dirty="0" smtClean="0"/>
              <a:t>Science</a:t>
            </a:r>
          </a:p>
          <a:p>
            <a:pPr algn="ctr"/>
            <a:r>
              <a:rPr lang="fr-CA" dirty="0" smtClean="0"/>
              <a:t>Présenté à Daniel Blais</a:t>
            </a:r>
          </a:p>
          <a:p>
            <a:pPr algn="ctr"/>
            <a:r>
              <a:rPr lang="fr-CA" dirty="0" smtClean="0"/>
              <a:t>Par: Thomas , Nathan , Justin </a:t>
            </a:r>
          </a:p>
          <a:p>
            <a:pPr algn="ctr"/>
            <a:r>
              <a:rPr lang="fr-CA" dirty="0" smtClean="0"/>
              <a:t>MSI 1</a:t>
            </a:r>
          </a:p>
          <a:p>
            <a:pPr algn="ctr"/>
            <a:r>
              <a:rPr lang="fr-CA" dirty="0" smtClean="0"/>
              <a:t>ESV</a:t>
            </a:r>
          </a:p>
          <a:p>
            <a:pPr algn="ctr"/>
            <a:r>
              <a:rPr lang="fr-CA" dirty="0" smtClean="0"/>
              <a:t>22février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C’est le principe de la lunette astronomique.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Comment se comporte la lumière à l’intérieur d’une lentille à réfraction?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Je suppose </a:t>
            </a:r>
            <a:r>
              <a:rPr lang="fr-CA" dirty="0" smtClean="0"/>
              <a:t>que les rayons se croisent. </a:t>
            </a:r>
            <a:r>
              <a:rPr lang="fr-CA" dirty="0" smtClean="0"/>
              <a:t> 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Expérimentation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prend le peigne et on le met devant la boite a rayon et on met la lentille devant les rayons.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Peigne</a:t>
            </a:r>
          </a:p>
          <a:p>
            <a:r>
              <a:rPr lang="fr-CA" dirty="0" smtClean="0"/>
              <a:t>Lentille</a:t>
            </a:r>
          </a:p>
          <a:p>
            <a:r>
              <a:rPr lang="fr-CA" dirty="0" smtClean="0"/>
              <a:t>Boîte à rayon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Prends la chambre&lt;&lt;noire&gt;&gt;(camera </a:t>
            </a:r>
            <a:r>
              <a:rPr lang="fr-CA" dirty="0" err="1" smtClean="0"/>
              <a:t>obscura</a:t>
            </a:r>
            <a:r>
              <a:rPr lang="fr-CA" dirty="0" smtClean="0"/>
              <a:t>)</a:t>
            </a:r>
          </a:p>
          <a:p>
            <a:r>
              <a:rPr lang="fr-CA" dirty="0" smtClean="0"/>
              <a:t>Place la loupe à une extrémité</a:t>
            </a:r>
          </a:p>
          <a:p>
            <a:r>
              <a:rPr lang="fr-CA" dirty="0" smtClean="0"/>
              <a:t>Une boîte à rayon et branche-là</a:t>
            </a:r>
          </a:p>
          <a:p>
            <a:r>
              <a:rPr lang="fr-CA" dirty="0" smtClean="0"/>
              <a:t>Place un peigne de couleur si possible et essaie d’avoir des rayons parallèles.</a:t>
            </a:r>
          </a:p>
          <a:p>
            <a:r>
              <a:rPr lang="fr-CA" dirty="0" smtClean="0"/>
              <a:t>Fais traverser les rayons lumineux à travers une lentille convexe.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971600" y="1988840"/>
            <a:ext cx="38164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>
            <a:off x="4716016" y="2132856"/>
            <a:ext cx="100811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716016" y="242088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4716016" y="2420888"/>
            <a:ext cx="100811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240</Words>
  <Application>Microsoft Office PowerPoint</Application>
  <PresentationFormat>Affichage à l'écran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Image droite ou inversée?</vt:lpstr>
      <vt:lpstr>Diapositive 2</vt:lpstr>
      <vt:lpstr>Observation:</vt:lpstr>
      <vt:lpstr>Interrogation:</vt:lpstr>
      <vt:lpstr>Hypothèse</vt:lpstr>
      <vt:lpstr>Expérimentation</vt:lpstr>
      <vt:lpstr>Matériel</vt:lpstr>
      <vt:lpstr>Manipulation:</vt:lpstr>
      <vt:lpstr>Schéma</vt:lpstr>
      <vt:lpstr>Résultats:</vt:lpstr>
      <vt:lpstr>Photo</vt:lpstr>
      <vt:lpstr>Analyse</vt:lpstr>
      <vt:lpstr>Diapositive 13</vt:lpstr>
      <vt:lpstr>Diapositive 14</vt:lpstr>
      <vt:lpstr>Diapositive 15</vt:lpstr>
      <vt:lpstr>Diapositive 16</vt:lpstr>
      <vt:lpstr>Diapositive 17</vt:lpstr>
      <vt:lpstr>Conclusion: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droite ou inversée?</dc:title>
  <dc:creator>CSBE</dc:creator>
  <cp:lastModifiedBy>CSBE</cp:lastModifiedBy>
  <cp:revision>17</cp:revision>
  <dcterms:created xsi:type="dcterms:W3CDTF">2016-02-22T18:31:59Z</dcterms:created>
  <dcterms:modified xsi:type="dcterms:W3CDTF">2016-02-23T18:44:30Z</dcterms:modified>
</cp:coreProperties>
</file>