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08C12658-0A9B-49E8-97D6-8E057C9C137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08C12658-0A9B-49E8-97D6-8E057C9C137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08C12658-0A9B-49E8-97D6-8E057C9C137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08C12658-0A9B-49E8-97D6-8E057C9C137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8C12658-0A9B-49E8-97D6-8E057C9C1373}"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08C12658-0A9B-49E8-97D6-8E057C9C1373}"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08C12658-0A9B-49E8-97D6-8E057C9C1373}" type="datetimeFigureOut">
              <a:rPr lang="fr-CA" smtClean="0"/>
              <a:t>08-03-16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08C12658-0A9B-49E8-97D6-8E057C9C1373}" type="datetimeFigureOut">
              <a:rPr lang="fr-CA" smtClean="0"/>
              <a:t>08-03-16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C12658-0A9B-49E8-97D6-8E057C9C1373}" type="datetimeFigureOut">
              <a:rPr lang="fr-CA" smtClean="0"/>
              <a:t>08-03-16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C12658-0A9B-49E8-97D6-8E057C9C1373}"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C12658-0A9B-49E8-97D6-8E057C9C1373}"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5BBE800-9A24-41A9-958D-5E77B9CDA452}"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12658-0A9B-49E8-97D6-8E057C9C1373}" type="datetimeFigureOut">
              <a:rPr lang="fr-CA" smtClean="0"/>
              <a:t>08-03-16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BE800-9A24-41A9-958D-5E77B9CDA452}"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8640"/>
            <a:ext cx="7772400" cy="1470025"/>
          </a:xfrm>
        </p:spPr>
        <p:txBody>
          <a:bodyPr>
            <a:normAutofit fontScale="90000"/>
          </a:bodyPr>
          <a:lstStyle/>
          <a:p>
            <a:r>
              <a:rPr lang="fr-CA" sz="3600" dirty="0" err="1" smtClean="0"/>
              <a:t>Aquops</a:t>
            </a:r>
            <a:r>
              <a:rPr lang="fr-CA" sz="3600" dirty="0" smtClean="0"/>
              <a:t/>
            </a:r>
            <a:br>
              <a:rPr lang="fr-CA" sz="3600" dirty="0" smtClean="0"/>
            </a:br>
            <a:r>
              <a:rPr lang="fr-CA" sz="3600" dirty="0" smtClean="0"/>
              <a:t/>
            </a:r>
            <a:br>
              <a:rPr lang="fr-CA" sz="3600" dirty="0" smtClean="0"/>
            </a:br>
            <a:r>
              <a:rPr lang="fr-CA" sz="3600" dirty="0" smtClean="0"/>
              <a:t>#1507#4201)5</a:t>
            </a:r>
            <a:endParaRPr lang="fr-CA" sz="3600" dirty="0"/>
          </a:p>
        </p:txBody>
      </p:sp>
      <p:sp>
        <p:nvSpPr>
          <p:cNvPr id="3" name="Sous-titre 2"/>
          <p:cNvSpPr>
            <a:spLocks noGrp="1"/>
          </p:cNvSpPr>
          <p:nvPr>
            <p:ph type="subTitle" idx="1"/>
          </p:nvPr>
        </p:nvSpPr>
        <p:spPr>
          <a:xfrm>
            <a:off x="0" y="1772816"/>
            <a:ext cx="9144000" cy="5085184"/>
          </a:xfrm>
        </p:spPr>
        <p:txBody>
          <a:bodyPr/>
          <a:lstStyle/>
          <a:p>
            <a:r>
              <a:rPr lang="fr-CA" dirty="0" smtClean="0"/>
              <a:t>Info</a:t>
            </a:r>
          </a:p>
          <a:p>
            <a:endParaRPr lang="fr-CA" dirty="0" smtClean="0"/>
          </a:p>
          <a:p>
            <a:r>
              <a:rPr lang="fr-CA" dirty="0" smtClean="0"/>
              <a:t>Présenté à Daniel Blais</a:t>
            </a:r>
          </a:p>
          <a:p>
            <a:endParaRPr lang="fr-CA" dirty="0" smtClean="0"/>
          </a:p>
          <a:p>
            <a:r>
              <a:rPr lang="fr-CA" dirty="0" err="1" smtClean="0"/>
              <a:t>Par:Thomas</a:t>
            </a:r>
            <a:endParaRPr lang="fr-CA" dirty="0" smtClean="0"/>
          </a:p>
          <a:p>
            <a:endParaRPr lang="fr-CA" dirty="0" smtClean="0"/>
          </a:p>
          <a:p>
            <a:r>
              <a:rPr lang="fr-CA" dirty="0" smtClean="0"/>
              <a:t>8Mars</a:t>
            </a:r>
          </a:p>
          <a:p>
            <a:pPr algn="r"/>
            <a:r>
              <a:rPr lang="fr-CA" dirty="0" smtClean="0"/>
              <a:t>ESV</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lstStyle/>
          <a:p>
            <a:r>
              <a:rPr lang="fr-CA" dirty="0" smtClean="0"/>
              <a:t>#1)Titre de l’exposé:</a:t>
            </a:r>
          </a:p>
          <a:p>
            <a:pPr>
              <a:buNone/>
            </a:pPr>
            <a:r>
              <a:rPr lang="fr-CA" dirty="0"/>
              <a:t> </a:t>
            </a:r>
            <a:r>
              <a:rPr lang="fr-CA" b="1" dirty="0" smtClean="0"/>
              <a:t>CHALLENGEU</a:t>
            </a:r>
            <a:r>
              <a:rPr lang="fr-CA" b="1" dirty="0"/>
              <a:t>, POUR CRÉER, PARTAGER ET COLLABORER </a:t>
            </a:r>
            <a:endParaRPr lang="fr-CA" b="1" dirty="0" smtClean="0"/>
          </a:p>
          <a:p>
            <a:pPr>
              <a:buNone/>
            </a:pPr>
            <a:endParaRPr lang="fr-CA" b="1" dirty="0"/>
          </a:p>
          <a:p>
            <a:pPr>
              <a:buNone/>
            </a:pPr>
            <a:r>
              <a:rPr lang="fr-CA" b="1" dirty="0" smtClean="0"/>
              <a:t>#2)Titre de l’exposé : DES </a:t>
            </a:r>
            <a:r>
              <a:rPr lang="fr-CA" b="1" dirty="0"/>
              <a:t>BADGES POUR LA COMPRÉHENSION DE LEURS APPRENTISSAGES </a:t>
            </a:r>
            <a:r>
              <a:rPr lang="fr-CA" b="1" dirty="0" smtClean="0"/>
              <a:t>.</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Auteur</a:t>
            </a:r>
            <a:endParaRPr lang="fr-CA" dirty="0"/>
          </a:p>
        </p:txBody>
      </p:sp>
      <p:sp>
        <p:nvSpPr>
          <p:cNvPr id="3" name="Espace réservé du contenu 2"/>
          <p:cNvSpPr>
            <a:spLocks noGrp="1"/>
          </p:cNvSpPr>
          <p:nvPr>
            <p:ph idx="1"/>
          </p:nvPr>
        </p:nvSpPr>
        <p:spPr/>
        <p:txBody>
          <a:bodyPr/>
          <a:lstStyle/>
          <a:p>
            <a:r>
              <a:rPr lang="fr-CA" dirty="0" smtClean="0"/>
              <a:t>#1)Pierre Gagnon</a:t>
            </a:r>
          </a:p>
          <a:p>
            <a:r>
              <a:rPr lang="fr-CA" dirty="0" smtClean="0"/>
              <a:t>#2)Jean Desjardins</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err="1"/>
              <a:t>ChallengeU</a:t>
            </a:r>
            <a:r>
              <a:rPr lang="fr-CA" dirty="0"/>
              <a:t>, un produit québécois, est une plateforme de création et de partage d'activités pédagogiques disponible gratuitement sur le Web. Très facile d'utilisation, </a:t>
            </a:r>
            <a:r>
              <a:rPr lang="fr-CA" dirty="0" err="1"/>
              <a:t>ChallengeU</a:t>
            </a:r>
            <a:r>
              <a:rPr lang="fr-CA" dirty="0"/>
              <a:t> a été adopté par des milliers d'enseignants à travers la province, et même à l'extérieur de nos frontières. Il me fait plaisir de vous inviter à vous joindre à moi pour, non seulement obtenir des informations sur les différentes possibilités qu'offre notre plateforme, mais, aussi, pour en faire l'essai. Dès la fin de cet atelier, vous serez en mesure d'utiliser </a:t>
            </a:r>
            <a:r>
              <a:rPr lang="fr-CA" dirty="0" err="1"/>
              <a:t>ChallengeU</a:t>
            </a:r>
            <a:r>
              <a:rPr lang="fr-CA" dirty="0"/>
              <a:t> avec vos élèves et ce, de la façon qui conviendra le mieux à votre type d'enseignement.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Résumé#2</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a:t>Dans cette station de l'</a:t>
            </a:r>
            <a:r>
              <a:rPr lang="fr-CA" dirty="0" err="1"/>
              <a:t>Exploracamp</a:t>
            </a:r>
            <a:r>
              <a:rPr lang="fr-CA" dirty="0"/>
              <a:t>, nous vous ferons vivre le récit de pratique de deux enseignants qui ont badgé leur cours cette année. D'abord conçu par eux comme une manière de motiver davantage leurs élèves, le dispositif que nous avons créé avec l'outil </a:t>
            </a:r>
            <a:r>
              <a:rPr lang="fr-CA" dirty="0" err="1"/>
              <a:t>Credly</a:t>
            </a:r>
            <a:r>
              <a:rPr lang="fr-CA" dirty="0"/>
              <a:t> aura aussi servi aux élèves à faire le point sur leurs apprentissages et à effectuer des choix parmi plusieurs parcours de réussite pour ainsi devenir plus forts et relever ensemble les défis.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Endroits</a:t>
            </a:r>
            <a:endParaRPr lang="fr-CA" dirty="0"/>
          </a:p>
        </p:txBody>
      </p:sp>
      <p:sp>
        <p:nvSpPr>
          <p:cNvPr id="3" name="Espace réservé du contenu 2"/>
          <p:cNvSpPr>
            <a:spLocks noGrp="1"/>
          </p:cNvSpPr>
          <p:nvPr>
            <p:ph idx="1"/>
          </p:nvPr>
        </p:nvSpPr>
        <p:spPr/>
        <p:txBody>
          <a:bodyPr/>
          <a:lstStyle/>
          <a:p>
            <a:r>
              <a:rPr lang="fr-CA" dirty="0" smtClean="0"/>
              <a:t>#1)</a:t>
            </a:r>
            <a:r>
              <a:rPr lang="fr-CA" dirty="0" err="1" smtClean="0"/>
              <a:t>C.s</a:t>
            </a:r>
            <a:r>
              <a:rPr lang="fr-CA" dirty="0" smtClean="0"/>
              <a:t> de Montréal</a:t>
            </a:r>
          </a:p>
          <a:p>
            <a:r>
              <a:rPr lang="fr-CA" dirty="0" smtClean="0"/>
              <a:t>#2)Collège </a:t>
            </a:r>
            <a:r>
              <a:rPr lang="fr-CA" dirty="0" err="1" smtClean="0"/>
              <a:t>Sainte-anne</a:t>
            </a:r>
            <a:endParaRPr lang="fr-CA" dirty="0" smtClean="0"/>
          </a:p>
          <a:p>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Lien</a:t>
            </a:r>
            <a:r>
              <a:rPr lang="fr-CA" dirty="0"/>
              <a:t> </a:t>
            </a:r>
            <a:r>
              <a:rPr lang="fr-CA" dirty="0" smtClean="0"/>
              <a:t>et photo</a:t>
            </a:r>
            <a:endParaRPr lang="fr-CA" dirty="0"/>
          </a:p>
        </p:txBody>
      </p:sp>
      <p:sp>
        <p:nvSpPr>
          <p:cNvPr id="3" name="Espace réservé du contenu 2"/>
          <p:cNvSpPr>
            <a:spLocks noGrp="1"/>
          </p:cNvSpPr>
          <p:nvPr>
            <p:ph idx="1"/>
          </p:nvPr>
        </p:nvSpPr>
        <p:spPr/>
        <p:txBody>
          <a:bodyPr/>
          <a:lstStyle/>
          <a:p>
            <a:r>
              <a:rPr lang="fr-CA" dirty="0" smtClean="0"/>
              <a:t>Lien#1)</a:t>
            </a:r>
            <a:r>
              <a:rPr lang="fr-CA" dirty="0"/>
              <a:t> </a:t>
            </a:r>
            <a:r>
              <a:rPr lang="fr-CA" dirty="0" smtClean="0"/>
              <a:t>edu.challengeu.com </a:t>
            </a:r>
          </a:p>
          <a:p>
            <a:r>
              <a:rPr lang="fr-CA" dirty="0" smtClean="0"/>
              <a:t>Lien#2)</a:t>
            </a:r>
            <a:r>
              <a:rPr lang="fr-CA" dirty="0"/>
              <a:t> ainte-anne-technopedagogique.weebly.com/</a:t>
            </a:r>
            <a:r>
              <a:rPr lang="fr-CA" dirty="0" err="1"/>
              <a:t>espacedecours</a:t>
            </a:r>
            <a:r>
              <a:rPr lang="fr-CA" dirty="0"/>
              <a:t>#badges </a:t>
            </a:r>
            <a:r>
              <a:rPr lang="fr-CA" dirty="0" smtClean="0"/>
              <a:t>.</a:t>
            </a:r>
          </a:p>
          <a:p>
            <a:r>
              <a:rPr lang="fr-CA" dirty="0" smtClean="0"/>
              <a:t>#1)Photo:                                       #2)Photo:</a:t>
            </a:r>
            <a:endParaRPr lang="fr-CA" dirty="0"/>
          </a:p>
        </p:txBody>
      </p:sp>
      <p:pic>
        <p:nvPicPr>
          <p:cNvPr id="4" name="Image 3" descr="fulllogo2.png"/>
          <p:cNvPicPr>
            <a:picLocks noChangeAspect="1"/>
          </p:cNvPicPr>
          <p:nvPr/>
        </p:nvPicPr>
        <p:blipFill>
          <a:blip r:embed="rId2" cstate="print"/>
          <a:stretch>
            <a:fillRect/>
          </a:stretch>
        </p:blipFill>
        <p:spPr>
          <a:xfrm>
            <a:off x="323528" y="4293096"/>
            <a:ext cx="3987302" cy="812698"/>
          </a:xfrm>
          <a:prstGeom prst="rect">
            <a:avLst/>
          </a:prstGeom>
        </p:spPr>
      </p:pic>
      <p:pic>
        <p:nvPicPr>
          <p:cNvPr id="5" name="Image 4" descr="sans-titre.png"/>
          <p:cNvPicPr>
            <a:picLocks noChangeAspect="1"/>
          </p:cNvPicPr>
          <p:nvPr/>
        </p:nvPicPr>
        <p:blipFill>
          <a:blip r:embed="rId3" cstate="print"/>
          <a:stretch>
            <a:fillRect/>
          </a:stretch>
        </p:blipFill>
        <p:spPr>
          <a:xfrm>
            <a:off x="5508104" y="4365104"/>
            <a:ext cx="2990850" cy="15335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r>
              <a:rPr lang="fr-CA" dirty="0" smtClean="0"/>
              <a:t>#1)Sa ma l’air bien il on  un site qui répertorie toute les matières et les cours qu’ils ont.</a:t>
            </a:r>
          </a:p>
          <a:p>
            <a:endParaRPr lang="fr-CA" dirty="0"/>
          </a:p>
          <a:p>
            <a:endParaRPr lang="fr-CA" dirty="0" smtClean="0"/>
          </a:p>
          <a:p>
            <a:r>
              <a:rPr lang="fr-CA" dirty="0" smtClean="0"/>
              <a:t>#2)Il font du </a:t>
            </a:r>
            <a:r>
              <a:rPr lang="fr-CA" dirty="0" err="1" smtClean="0"/>
              <a:t>moodle</a:t>
            </a:r>
            <a:r>
              <a:rPr lang="fr-CA" dirty="0" smtClean="0"/>
              <a:t> comme on fait et je pense que qu’ils font plein d’autres choses qu’on fait déjà.</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306</Words>
  <Application>Microsoft Office PowerPoint</Application>
  <PresentationFormat>Affichage à l'écran (4:3)</PresentationFormat>
  <Paragraphs>32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Aquops  #1507#4201)5</vt:lpstr>
      <vt:lpstr>Diapositive 2</vt:lpstr>
      <vt:lpstr>Auteur</vt:lpstr>
      <vt:lpstr>Résumé</vt:lpstr>
      <vt:lpstr>Résumé#2</vt:lpstr>
      <vt:lpstr>Endroits</vt:lpstr>
      <vt:lpstr>Lien et photo</vt:lpstr>
      <vt:lpstr>Appréciation</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5</cp:revision>
  <dcterms:created xsi:type="dcterms:W3CDTF">2016-03-08T16:17:31Z</dcterms:created>
  <dcterms:modified xsi:type="dcterms:W3CDTF">2016-03-08T16:58:51Z</dcterms:modified>
</cp:coreProperties>
</file>