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5851-C6B0-4257-9C7C-19CBC76591A5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C65-38DF-4B4B-9C24-2C1D27B9E0D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fr-CA" dirty="0" smtClean="0"/>
              <a:t>Projet M en info </a:t>
            </a:r>
            <a:r>
              <a:rPr lang="fr-CA" dirty="0" err="1" smtClean="0"/>
              <a:t>Fusee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1752600"/>
          </a:xfrm>
        </p:spPr>
        <p:txBody>
          <a:bodyPr/>
          <a:lstStyle/>
          <a:p>
            <a:r>
              <a:rPr lang="fr-CA" dirty="0" smtClean="0"/>
              <a:t> Thomas Paré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888" y="1556792"/>
            <a:ext cx="1512168" cy="3744416"/>
          </a:xfrm>
          <a:prstGeom prst="rect">
            <a:avLst/>
          </a:prstGeom>
          <a:ln/>
        </p:spPr>
        <p:style>
          <a:lnRef idx="0">
            <a:schemeClr val="dk1"/>
          </a:lnRef>
          <a:fillRef idx="1003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riangle isocèle 7"/>
          <p:cNvSpPr/>
          <p:nvPr/>
        </p:nvSpPr>
        <p:spPr>
          <a:xfrm>
            <a:off x="3563888" y="332656"/>
            <a:ext cx="1512168" cy="1224136"/>
          </a:xfrm>
          <a:prstGeom prst="triangle">
            <a:avLst/>
          </a:prstGeom>
          <a:ln/>
        </p:spPr>
        <p:style>
          <a:lnRef idx="0">
            <a:schemeClr val="accent6"/>
          </a:lnRef>
          <a:fillRef idx="1003">
            <a:schemeClr val="dk1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/>
          <p:cNvSpPr/>
          <p:nvPr/>
        </p:nvSpPr>
        <p:spPr>
          <a:xfrm>
            <a:off x="5076056" y="4077072"/>
            <a:ext cx="1224136" cy="1224136"/>
          </a:xfrm>
          <a:prstGeom prst="rtTriangle">
            <a:avLst/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1003">
            <a:schemeClr val="lt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rectangle 9"/>
          <p:cNvSpPr/>
          <p:nvPr/>
        </p:nvSpPr>
        <p:spPr>
          <a:xfrm rot="16200000">
            <a:off x="2339752" y="4077072"/>
            <a:ext cx="1224136" cy="1224136"/>
          </a:xfrm>
          <a:prstGeom prst="rtTriangle">
            <a:avLst/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1003">
            <a:schemeClr val="lt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 rot="5400000">
            <a:off x="3292027" y="2620741"/>
            <a:ext cx="20134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Thomas Pare</a:t>
            </a:r>
            <a:endParaRPr lang="fr-FR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M en info Fusee</vt:lpstr>
      <vt:lpstr>Diapositive 2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 en info Fusee</dc:title>
  <dc:creator>CSBE</dc:creator>
  <cp:lastModifiedBy>CSBE</cp:lastModifiedBy>
  <cp:revision>2</cp:revision>
  <dcterms:created xsi:type="dcterms:W3CDTF">2015-10-14T15:20:34Z</dcterms:created>
  <dcterms:modified xsi:type="dcterms:W3CDTF">2015-10-14T15:34:13Z</dcterms:modified>
</cp:coreProperties>
</file>