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0" r:id="rId5"/>
    <p:sldId id="266" r:id="rId6"/>
    <p:sldId id="259" r:id="rId7"/>
    <p:sldId id="258" r:id="rId8"/>
    <p:sldId id="263" r:id="rId9"/>
    <p:sldId id="261" r:id="rId10"/>
    <p:sldId id="265" r:id="rId11"/>
    <p:sldId id="262" r:id="rId12"/>
    <p:sldId id="26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E1E-78F3-412C-AE7B-A61CA79432C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6677-46BA-474A-A106-EB283349AB3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E1E-78F3-412C-AE7B-A61CA79432C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6677-46BA-474A-A106-EB283349AB3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E1E-78F3-412C-AE7B-A61CA79432C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6677-46BA-474A-A106-EB283349AB3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E1E-78F3-412C-AE7B-A61CA79432C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6677-46BA-474A-A106-EB283349AB3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E1E-78F3-412C-AE7B-A61CA79432C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6677-46BA-474A-A106-EB283349AB3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E1E-78F3-412C-AE7B-A61CA79432C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6677-46BA-474A-A106-EB283349AB3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E1E-78F3-412C-AE7B-A61CA79432C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6677-46BA-474A-A106-EB283349AB3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E1E-78F3-412C-AE7B-A61CA79432C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6677-46BA-474A-A106-EB283349AB3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E1E-78F3-412C-AE7B-A61CA79432C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6677-46BA-474A-A106-EB283349AB3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E1E-78F3-412C-AE7B-A61CA79432C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6677-46BA-474A-A106-EB283349AB3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4E1E-78F3-412C-AE7B-A61CA79432C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6677-46BA-474A-A106-EB283349AB3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4E1E-78F3-412C-AE7B-A61CA79432C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6677-46BA-474A-A106-EB283349AB3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rgbClr val="FF0000"/>
                </a:solidFill>
              </a:rPr>
              <a:t>It’s</a:t>
            </a:r>
            <a:r>
              <a:rPr lang="fr-CA" dirty="0" smtClean="0">
                <a:solidFill>
                  <a:srgbClr val="FF0000"/>
                </a:solidFill>
              </a:rPr>
              <a:t> </a:t>
            </a:r>
            <a:r>
              <a:rPr lang="fr-CA" dirty="0" err="1" smtClean="0">
                <a:solidFill>
                  <a:srgbClr val="FF0000"/>
                </a:solidFill>
              </a:rPr>
              <a:t>my</a:t>
            </a:r>
            <a:r>
              <a:rPr lang="fr-CA" dirty="0" smtClean="0">
                <a:solidFill>
                  <a:srgbClr val="FF0000"/>
                </a:solidFill>
              </a:rPr>
              <a:t> life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Samy </a:t>
            </a:r>
            <a:r>
              <a:rPr lang="fr-CA" dirty="0" err="1" smtClean="0"/>
              <a:t>poulin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Got to make your own breaks </a:t>
            </a:r>
            <a:endParaRPr lang="fr-CA" dirty="0">
              <a:solidFill>
                <a:srgbClr val="FFFF00"/>
              </a:solidFill>
            </a:endParaRPr>
          </a:p>
        </p:txBody>
      </p:sp>
      <p:pic>
        <p:nvPicPr>
          <p:cNvPr id="6" name="Espace réservé du contenu 5" descr="bus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844824"/>
            <a:ext cx="3749411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 </a:t>
            </a:r>
            <a:r>
              <a:rPr lang="en-US" dirty="0" err="1" smtClean="0">
                <a:solidFill>
                  <a:srgbClr val="FFFF00"/>
                </a:solidFill>
              </a:rPr>
              <a:t>ain't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gonna</a:t>
            </a:r>
            <a:r>
              <a:rPr lang="en-US" dirty="0" smtClean="0">
                <a:solidFill>
                  <a:srgbClr val="FFFF00"/>
                </a:solidFill>
              </a:rPr>
              <a:t> be just a face in the crowd </a:t>
            </a:r>
            <a:endParaRPr lang="fr-CA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 descr="plan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intu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449542" cy="515963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You're </a:t>
            </a:r>
            <a:r>
              <a:rPr lang="en-US" dirty="0" err="1" smtClean="0">
                <a:solidFill>
                  <a:srgbClr val="FFFF00"/>
                </a:solidFill>
              </a:rPr>
              <a:t>gonna</a:t>
            </a:r>
            <a:r>
              <a:rPr lang="en-US" dirty="0" smtClean="0">
                <a:solidFill>
                  <a:srgbClr val="FFFF00"/>
                </a:solidFill>
              </a:rPr>
              <a:t> hear my voice </a:t>
            </a:r>
            <a:endParaRPr lang="fr-C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pringfie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229600" cy="413831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7797552" cy="1143000"/>
          </a:xfrm>
        </p:spPr>
        <p:txBody>
          <a:bodyPr/>
          <a:lstStyle/>
          <a:p>
            <a:r>
              <a:rPr lang="fr-CA" dirty="0" err="1" smtClean="0">
                <a:solidFill>
                  <a:srgbClr val="FFFF00"/>
                </a:solidFill>
              </a:rPr>
              <a:t>It's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 err="1" smtClean="0">
                <a:solidFill>
                  <a:srgbClr val="FFFF00"/>
                </a:solidFill>
              </a:rPr>
              <a:t>my</a:t>
            </a:r>
            <a:r>
              <a:rPr lang="fr-CA" dirty="0" smtClean="0">
                <a:solidFill>
                  <a:srgbClr val="FFFF00"/>
                </a:solidFill>
              </a:rPr>
              <a:t> life</a:t>
            </a:r>
            <a:endParaRPr lang="fr-C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rgbClr val="FFFF00"/>
                </a:solidFill>
              </a:rPr>
              <a:t>It's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 err="1" smtClean="0">
                <a:solidFill>
                  <a:srgbClr val="FFFF00"/>
                </a:solidFill>
              </a:rPr>
              <a:t>now</a:t>
            </a:r>
            <a:r>
              <a:rPr lang="fr-CA" dirty="0" smtClean="0">
                <a:solidFill>
                  <a:srgbClr val="FFFF00"/>
                </a:solidFill>
              </a:rPr>
              <a:t> or </a:t>
            </a:r>
            <a:r>
              <a:rPr lang="fr-CA" dirty="0" err="1" smtClean="0">
                <a:solidFill>
                  <a:srgbClr val="FFFF00"/>
                </a:solidFill>
              </a:rPr>
              <a:t>never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endParaRPr lang="fr-CA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 descr="extre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08" y="2852936"/>
            <a:ext cx="9119292" cy="35302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Cause I </a:t>
            </a:r>
            <a:r>
              <a:rPr lang="en-US" dirty="0" err="1" smtClean="0">
                <a:solidFill>
                  <a:srgbClr val="FFFF00"/>
                </a:solidFill>
              </a:rPr>
              <a:t>ain't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gonna</a:t>
            </a:r>
            <a:r>
              <a:rPr lang="en-US" dirty="0" smtClean="0">
                <a:solidFill>
                  <a:srgbClr val="FFFF00"/>
                </a:solidFill>
              </a:rPr>
              <a:t> live forever </a:t>
            </a:r>
            <a:endParaRPr lang="fr-CA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 descr="pla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3225" y="1600200"/>
            <a:ext cx="323755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FF00"/>
                </a:solidFill>
              </a:rPr>
              <a:t>Luck </a:t>
            </a:r>
            <a:r>
              <a:rPr lang="fr-CA" dirty="0" err="1" smtClean="0">
                <a:solidFill>
                  <a:srgbClr val="FFFF00"/>
                </a:solidFill>
              </a:rPr>
              <a:t>ain't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 err="1" smtClean="0">
                <a:solidFill>
                  <a:srgbClr val="FFFF00"/>
                </a:solidFill>
              </a:rPr>
              <a:t>even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 err="1" smtClean="0">
                <a:solidFill>
                  <a:srgbClr val="FFFF00"/>
                </a:solidFill>
              </a:rPr>
              <a:t>lucky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endParaRPr lang="fr-CA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 descr="epau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54543"/>
            <a:ext cx="4454463" cy="510345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 just want to live while I'm alive </a:t>
            </a:r>
            <a:endParaRPr lang="fr-CA" dirty="0">
              <a:solidFill>
                <a:srgbClr val="FFFF00"/>
              </a:solidFill>
            </a:endParaRPr>
          </a:p>
        </p:txBody>
      </p:sp>
      <p:pic>
        <p:nvPicPr>
          <p:cNvPr id="6" name="Espace réservé du contenu 5" descr="pl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omer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6305550" cy="348615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1328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 did it my way</a:t>
            </a:r>
            <a:endParaRPr lang="fr-C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Don't bend, don't break, hell, don't back down </a:t>
            </a:r>
            <a:endParaRPr lang="fr-CA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 descr="homercole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98830"/>
            <a:ext cx="5865440" cy="43990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My heart is like an open highway</a:t>
            </a:r>
            <a:endParaRPr lang="fr-CA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 descr="plan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404594" cy="491602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74</Words>
  <Application>Microsoft Office PowerPoint</Application>
  <PresentationFormat>Affichage à l'écran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It’s my life</vt:lpstr>
      <vt:lpstr>It's my life</vt:lpstr>
      <vt:lpstr>It's now or never </vt:lpstr>
      <vt:lpstr>Cause I ain't gonna live forever </vt:lpstr>
      <vt:lpstr>Luck ain't even lucky </vt:lpstr>
      <vt:lpstr>I just want to live while I'm alive </vt:lpstr>
      <vt:lpstr>I did it my way</vt:lpstr>
      <vt:lpstr>Don't bend, don't break, hell, don't back down </vt:lpstr>
      <vt:lpstr>My heart is like an open highway</vt:lpstr>
      <vt:lpstr>Got to make your own breaks </vt:lpstr>
      <vt:lpstr>I ain't gonna be just a face in the crowd </vt:lpstr>
      <vt:lpstr>You're gonna hear my voice 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my life</dc:title>
  <dc:creator>CSBE</dc:creator>
  <cp:lastModifiedBy>CSBE</cp:lastModifiedBy>
  <cp:revision>7</cp:revision>
  <dcterms:created xsi:type="dcterms:W3CDTF">2016-11-23T19:01:07Z</dcterms:created>
  <dcterms:modified xsi:type="dcterms:W3CDTF">2016-11-25T16:45:40Z</dcterms:modified>
</cp:coreProperties>
</file>