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0D4BA-7539-4BBE-824A-8B6072A5CFA0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A117A-8E98-4662-8D43-12606DA9503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5A6C-72CA-41CC-956B-2B5486286D8D}" type="datetimeFigureOut">
              <a:rPr lang="fr-CA" smtClean="0"/>
              <a:t>2016-09-14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BD66-CF06-4D34-8CF0-663FFFDE487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204864"/>
            <a:ext cx="4824536" cy="14401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Connecteur 4"/>
          <p:cNvSpPr/>
          <p:nvPr/>
        </p:nvSpPr>
        <p:spPr>
          <a:xfrm>
            <a:off x="2123728" y="3645024"/>
            <a:ext cx="792088" cy="79208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3645024"/>
            <a:ext cx="792088" cy="79208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2411760" y="3933056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6444208" y="3933056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948264" y="3068960"/>
            <a:ext cx="360040" cy="64807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>
            <a:off x="1763688" y="2996952"/>
            <a:ext cx="360040" cy="792088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6948264" y="2420888"/>
            <a:ext cx="45719" cy="5760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12"/>
          <p:cNvCxnSpPr/>
          <p:nvPr/>
        </p:nvCxnSpPr>
        <p:spPr>
          <a:xfrm>
            <a:off x="4572000" y="249289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572000" y="24928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148064" y="24928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5436096" y="2492896"/>
            <a:ext cx="28803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4572000" y="3501008"/>
            <a:ext cx="86409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16016" y="2636912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6012160" y="184482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23728" y="1412776"/>
            <a:ext cx="2592288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4860032" y="3068960"/>
            <a:ext cx="4187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fr-FR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Organigramme : Connecteur 33"/>
          <p:cNvSpPr/>
          <p:nvPr/>
        </p:nvSpPr>
        <p:spPr>
          <a:xfrm>
            <a:off x="6948264" y="2060848"/>
            <a:ext cx="216024" cy="144016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6" name="Connecteur droit 35"/>
          <p:cNvCxnSpPr>
            <a:stCxn id="34" idx="3"/>
            <a:endCxn id="25" idx="3"/>
          </p:cNvCxnSpPr>
          <p:nvPr/>
        </p:nvCxnSpPr>
        <p:spPr>
          <a:xfrm flipH="1">
            <a:off x="6898941" y="2183773"/>
            <a:ext cx="80959" cy="12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2016-09-14T18:11:06Z</dcterms:created>
  <dcterms:modified xsi:type="dcterms:W3CDTF">2016-09-14T18:25:04Z</dcterms:modified>
</cp:coreProperties>
</file>