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DEB5-7402-4B79-8069-C0CB69CC012A}" type="datetimeFigureOut">
              <a:rPr lang="fr-CA" smtClean="0"/>
              <a:pPr/>
              <a:t>04-11-15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3C3B-4CD5-4B0B-BE15-A961B233695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DEB5-7402-4B79-8069-C0CB69CC012A}" type="datetimeFigureOut">
              <a:rPr lang="fr-CA" smtClean="0"/>
              <a:pPr/>
              <a:t>04-11-15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3C3B-4CD5-4B0B-BE15-A961B233695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DEB5-7402-4B79-8069-C0CB69CC012A}" type="datetimeFigureOut">
              <a:rPr lang="fr-CA" smtClean="0"/>
              <a:pPr/>
              <a:t>04-11-15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3C3B-4CD5-4B0B-BE15-A961B233695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DEB5-7402-4B79-8069-C0CB69CC012A}" type="datetimeFigureOut">
              <a:rPr lang="fr-CA" smtClean="0"/>
              <a:pPr/>
              <a:t>04-11-15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3C3B-4CD5-4B0B-BE15-A961B233695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DEB5-7402-4B79-8069-C0CB69CC012A}" type="datetimeFigureOut">
              <a:rPr lang="fr-CA" smtClean="0"/>
              <a:pPr/>
              <a:t>04-11-15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3C3B-4CD5-4B0B-BE15-A961B233695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DEB5-7402-4B79-8069-C0CB69CC012A}" type="datetimeFigureOut">
              <a:rPr lang="fr-CA" smtClean="0"/>
              <a:pPr/>
              <a:t>04-11-15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3C3B-4CD5-4B0B-BE15-A961B233695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DEB5-7402-4B79-8069-C0CB69CC012A}" type="datetimeFigureOut">
              <a:rPr lang="fr-CA" smtClean="0"/>
              <a:pPr/>
              <a:t>04-11-15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3C3B-4CD5-4B0B-BE15-A961B233695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DEB5-7402-4B79-8069-C0CB69CC012A}" type="datetimeFigureOut">
              <a:rPr lang="fr-CA" smtClean="0"/>
              <a:pPr/>
              <a:t>04-11-15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3C3B-4CD5-4B0B-BE15-A961B233695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DEB5-7402-4B79-8069-C0CB69CC012A}" type="datetimeFigureOut">
              <a:rPr lang="fr-CA" smtClean="0"/>
              <a:pPr/>
              <a:t>04-11-15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3C3B-4CD5-4B0B-BE15-A961B233695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DEB5-7402-4B79-8069-C0CB69CC012A}" type="datetimeFigureOut">
              <a:rPr lang="fr-CA" smtClean="0"/>
              <a:pPr/>
              <a:t>04-11-15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3C3B-4CD5-4B0B-BE15-A961B233695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DEB5-7402-4B79-8069-C0CB69CC012A}" type="datetimeFigureOut">
              <a:rPr lang="fr-CA" smtClean="0"/>
              <a:pPr/>
              <a:t>04-11-15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3C3B-4CD5-4B0B-BE15-A961B233695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DDEB5-7402-4B79-8069-C0CB69CC012A}" type="datetimeFigureOut">
              <a:rPr lang="fr-CA" smtClean="0"/>
              <a:pPr/>
              <a:t>04-11-15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F3C3B-4CD5-4B0B-BE15-A961B233695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/>
          <a:lstStyle/>
          <a:p>
            <a:r>
              <a:rPr lang="fr-CA" dirty="0" smtClean="0"/>
              <a:t>Classification des éléments dans un tableau périodique</a:t>
            </a:r>
            <a:endParaRPr lang="fr-CA" dirty="0"/>
          </a:p>
        </p:txBody>
      </p:sp>
      <p:sp>
        <p:nvSpPr>
          <p:cNvPr id="4" name="Organigramme : Processus 3"/>
          <p:cNvSpPr/>
          <p:nvPr/>
        </p:nvSpPr>
        <p:spPr>
          <a:xfrm>
            <a:off x="971600" y="2924944"/>
            <a:ext cx="720080" cy="6480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</a:t>
            </a:r>
          </a:p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Hydrogène</a:t>
            </a:r>
          </a:p>
          <a:p>
            <a:pPr algn="ctr"/>
            <a:r>
              <a:rPr lang="fr-CA" sz="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</a:p>
        </p:txBody>
      </p:sp>
      <p:sp>
        <p:nvSpPr>
          <p:cNvPr id="5" name="Organigramme : Processus 4"/>
          <p:cNvSpPr/>
          <p:nvPr/>
        </p:nvSpPr>
        <p:spPr>
          <a:xfrm>
            <a:off x="899592" y="4437112"/>
            <a:ext cx="648072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</a:t>
            </a:r>
          </a:p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Lithium</a:t>
            </a:r>
          </a:p>
          <a:p>
            <a:pPr algn="ctr"/>
            <a:r>
              <a:rPr lang="fr-CA" sz="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</a:p>
        </p:txBody>
      </p:sp>
      <p:sp>
        <p:nvSpPr>
          <p:cNvPr id="6" name="Organigramme : Processus 5"/>
          <p:cNvSpPr/>
          <p:nvPr/>
        </p:nvSpPr>
        <p:spPr>
          <a:xfrm>
            <a:off x="899592" y="5013176"/>
            <a:ext cx="648072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</a:t>
            </a:r>
          </a:p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Sodium</a:t>
            </a:r>
          </a:p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11</a:t>
            </a:r>
            <a:endParaRPr lang="fr-CA" sz="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Organigramme : Processus 6"/>
          <p:cNvSpPr/>
          <p:nvPr/>
        </p:nvSpPr>
        <p:spPr>
          <a:xfrm>
            <a:off x="1547664" y="4437112"/>
            <a:ext cx="792088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</a:t>
            </a:r>
          </a:p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Béryllium</a:t>
            </a:r>
          </a:p>
          <a:p>
            <a:pPr algn="ctr"/>
            <a:r>
              <a:rPr lang="fr-CA" sz="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</a:p>
        </p:txBody>
      </p:sp>
      <p:sp>
        <p:nvSpPr>
          <p:cNvPr id="8" name="Organigramme : Processus 7"/>
          <p:cNvSpPr/>
          <p:nvPr/>
        </p:nvSpPr>
        <p:spPr>
          <a:xfrm>
            <a:off x="1547664" y="5013176"/>
            <a:ext cx="792088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Mg</a:t>
            </a:r>
          </a:p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Magnésium</a:t>
            </a:r>
          </a:p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12</a:t>
            </a:r>
            <a:endParaRPr lang="fr-CA" sz="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Organigramme : Processus 8"/>
          <p:cNvSpPr/>
          <p:nvPr/>
        </p:nvSpPr>
        <p:spPr>
          <a:xfrm>
            <a:off x="2627784" y="4869160"/>
            <a:ext cx="576064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</a:p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Bore</a:t>
            </a:r>
          </a:p>
          <a:p>
            <a:pPr algn="ctr"/>
            <a:r>
              <a:rPr lang="fr-CA" sz="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</a:p>
        </p:txBody>
      </p:sp>
      <p:sp>
        <p:nvSpPr>
          <p:cNvPr id="10" name="Organigramme : Processus 9"/>
          <p:cNvSpPr/>
          <p:nvPr/>
        </p:nvSpPr>
        <p:spPr>
          <a:xfrm>
            <a:off x="2483768" y="5373216"/>
            <a:ext cx="720080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</a:t>
            </a:r>
          </a:p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Aluminium</a:t>
            </a:r>
          </a:p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13</a:t>
            </a:r>
            <a:endParaRPr lang="fr-CA" sz="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Organigramme : Processus 10"/>
          <p:cNvSpPr/>
          <p:nvPr/>
        </p:nvSpPr>
        <p:spPr>
          <a:xfrm>
            <a:off x="1547664" y="5517232"/>
            <a:ext cx="792088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</a:t>
            </a:r>
          </a:p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Calcium</a:t>
            </a:r>
          </a:p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</a:t>
            </a:r>
            <a:endParaRPr lang="fr-CA" sz="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Organigramme : Processus 11"/>
          <p:cNvSpPr/>
          <p:nvPr/>
        </p:nvSpPr>
        <p:spPr>
          <a:xfrm>
            <a:off x="899592" y="5517232"/>
            <a:ext cx="720080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</a:t>
            </a:r>
          </a:p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Potassium</a:t>
            </a:r>
          </a:p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19</a:t>
            </a:r>
            <a:endParaRPr lang="fr-CA" sz="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Organigramme : Processus 12"/>
          <p:cNvSpPr/>
          <p:nvPr/>
        </p:nvSpPr>
        <p:spPr>
          <a:xfrm>
            <a:off x="4860032" y="4869160"/>
            <a:ext cx="576064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</a:p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Fluor</a:t>
            </a:r>
          </a:p>
          <a:p>
            <a:pPr algn="ctr"/>
            <a:r>
              <a:rPr lang="fr-CA" sz="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9</a:t>
            </a:r>
          </a:p>
        </p:txBody>
      </p:sp>
      <p:sp>
        <p:nvSpPr>
          <p:cNvPr id="14" name="Organigramme : Processus 13"/>
          <p:cNvSpPr/>
          <p:nvPr/>
        </p:nvSpPr>
        <p:spPr>
          <a:xfrm>
            <a:off x="4283968" y="5373216"/>
            <a:ext cx="576064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</a:p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Soufre</a:t>
            </a:r>
          </a:p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16</a:t>
            </a:r>
            <a:endParaRPr lang="fr-CA" sz="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Organigramme : Processus 14"/>
          <p:cNvSpPr/>
          <p:nvPr/>
        </p:nvSpPr>
        <p:spPr>
          <a:xfrm>
            <a:off x="4283968" y="4869160"/>
            <a:ext cx="576064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</a:t>
            </a:r>
          </a:p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Oxygène</a:t>
            </a:r>
          </a:p>
          <a:p>
            <a:pPr algn="ctr"/>
            <a:r>
              <a:rPr lang="fr-CA" sz="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8</a:t>
            </a:r>
          </a:p>
        </p:txBody>
      </p:sp>
      <p:sp>
        <p:nvSpPr>
          <p:cNvPr id="16" name="Organigramme : Processus 15"/>
          <p:cNvSpPr/>
          <p:nvPr/>
        </p:nvSpPr>
        <p:spPr>
          <a:xfrm>
            <a:off x="3707904" y="4869160"/>
            <a:ext cx="576064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</a:p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Azote</a:t>
            </a:r>
          </a:p>
          <a:p>
            <a:pPr algn="ctr"/>
            <a:r>
              <a:rPr lang="fr-CA" sz="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</a:p>
        </p:txBody>
      </p:sp>
      <p:sp>
        <p:nvSpPr>
          <p:cNvPr id="17" name="Organigramme : Processus 16"/>
          <p:cNvSpPr/>
          <p:nvPr/>
        </p:nvSpPr>
        <p:spPr>
          <a:xfrm>
            <a:off x="3635896" y="5373216"/>
            <a:ext cx="720080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</a:t>
            </a:r>
          </a:p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Phosphore</a:t>
            </a:r>
          </a:p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15</a:t>
            </a:r>
            <a:endParaRPr lang="fr-CA" sz="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Organigramme : Processus 17"/>
          <p:cNvSpPr/>
          <p:nvPr/>
        </p:nvSpPr>
        <p:spPr>
          <a:xfrm>
            <a:off x="3131840" y="5373216"/>
            <a:ext cx="576064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</a:t>
            </a:r>
          </a:p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Silicium</a:t>
            </a:r>
          </a:p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14</a:t>
            </a:r>
            <a:endParaRPr lang="fr-CA" sz="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Organigramme : Processus 18"/>
          <p:cNvSpPr/>
          <p:nvPr/>
        </p:nvSpPr>
        <p:spPr>
          <a:xfrm>
            <a:off x="3203848" y="4869160"/>
            <a:ext cx="517376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</a:p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Carbone</a:t>
            </a:r>
          </a:p>
          <a:p>
            <a:pPr algn="ctr"/>
            <a:r>
              <a:rPr lang="fr-CA" sz="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</a:p>
        </p:txBody>
      </p:sp>
      <p:sp>
        <p:nvSpPr>
          <p:cNvPr id="20" name="Organigramme : Processus 19"/>
          <p:cNvSpPr/>
          <p:nvPr/>
        </p:nvSpPr>
        <p:spPr>
          <a:xfrm>
            <a:off x="5436096" y="5373216"/>
            <a:ext cx="576064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</a:t>
            </a:r>
          </a:p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Argon</a:t>
            </a:r>
          </a:p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18</a:t>
            </a:r>
            <a:endParaRPr lang="fr-CA" sz="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Organigramme : Processus 20"/>
          <p:cNvSpPr/>
          <p:nvPr/>
        </p:nvSpPr>
        <p:spPr>
          <a:xfrm>
            <a:off x="5436096" y="4869160"/>
            <a:ext cx="576064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 Néon</a:t>
            </a:r>
          </a:p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fr-CA" sz="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Organigramme : Processus 21"/>
          <p:cNvSpPr/>
          <p:nvPr/>
        </p:nvSpPr>
        <p:spPr>
          <a:xfrm>
            <a:off x="4860032" y="5373216"/>
            <a:ext cx="576064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Cl</a:t>
            </a:r>
          </a:p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Chlore</a:t>
            </a:r>
          </a:p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17</a:t>
            </a:r>
            <a:endParaRPr lang="fr-CA" sz="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Organigramme : Processus 22"/>
          <p:cNvSpPr/>
          <p:nvPr/>
        </p:nvSpPr>
        <p:spPr>
          <a:xfrm>
            <a:off x="5436096" y="4293096"/>
            <a:ext cx="576064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</a:t>
            </a:r>
          </a:p>
          <a:p>
            <a:pPr algn="ctr"/>
            <a:r>
              <a:rPr lang="fr-CA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Hélium</a:t>
            </a:r>
          </a:p>
          <a:p>
            <a:pPr algn="ctr"/>
            <a:r>
              <a:rPr lang="fr-CA" sz="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2627784" y="2420888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Tableau périodique de Mendeleïev</a:t>
            </a:r>
            <a:endParaRPr lang="fr-CA" dirty="0"/>
          </a:p>
        </p:txBody>
      </p:sp>
      <p:cxnSp>
        <p:nvCxnSpPr>
          <p:cNvPr id="28" name="Connecteur en angle 27"/>
          <p:cNvCxnSpPr/>
          <p:nvPr/>
        </p:nvCxnSpPr>
        <p:spPr>
          <a:xfrm rot="16200000" flipH="1">
            <a:off x="2627784" y="4869160"/>
            <a:ext cx="720080" cy="720080"/>
          </a:xfrm>
          <a:prstGeom prst="bentConnector3">
            <a:avLst>
              <a:gd name="adj1" fmla="val 7600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2627784" y="4869160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555776" y="4869160"/>
            <a:ext cx="72008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4" name="Rectangle 43"/>
          <p:cNvSpPr/>
          <p:nvPr/>
        </p:nvSpPr>
        <p:spPr>
          <a:xfrm>
            <a:off x="2627784" y="5301208"/>
            <a:ext cx="576064" cy="7200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5" name="Rectangle 44"/>
          <p:cNvSpPr/>
          <p:nvPr/>
        </p:nvSpPr>
        <p:spPr>
          <a:xfrm>
            <a:off x="3131840" y="5373216"/>
            <a:ext cx="72008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6" name="ZoneTexte 45"/>
          <p:cNvSpPr txBox="1"/>
          <p:nvPr/>
        </p:nvSpPr>
        <p:spPr>
          <a:xfrm>
            <a:off x="1763688" y="35730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Métaux</a:t>
            </a:r>
            <a:endParaRPr lang="fr-CA" dirty="0"/>
          </a:p>
        </p:txBody>
      </p:sp>
      <p:sp>
        <p:nvSpPr>
          <p:cNvPr id="48" name="ZoneTexte 47"/>
          <p:cNvSpPr txBox="1"/>
          <p:nvPr/>
        </p:nvSpPr>
        <p:spPr>
          <a:xfrm>
            <a:off x="4499992" y="371703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Non-métaux</a:t>
            </a:r>
            <a:endParaRPr lang="fr-CA" dirty="0"/>
          </a:p>
        </p:txBody>
      </p:sp>
      <p:sp>
        <p:nvSpPr>
          <p:cNvPr id="49" name="ZoneTexte 48"/>
          <p:cNvSpPr txBox="1"/>
          <p:nvPr/>
        </p:nvSpPr>
        <p:spPr>
          <a:xfrm>
            <a:off x="2699792" y="602128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Métalloïdes</a:t>
            </a:r>
            <a:endParaRPr lang="fr-CA" dirty="0"/>
          </a:p>
        </p:txBody>
      </p:sp>
      <p:sp>
        <p:nvSpPr>
          <p:cNvPr id="50" name="ZoneTexte 49"/>
          <p:cNvSpPr txBox="1"/>
          <p:nvPr/>
        </p:nvSpPr>
        <p:spPr>
          <a:xfrm>
            <a:off x="467544" y="609329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alcalin</a:t>
            </a:r>
            <a:endParaRPr lang="fr-CA" dirty="0"/>
          </a:p>
        </p:txBody>
      </p:sp>
      <p:sp>
        <p:nvSpPr>
          <p:cNvPr id="51" name="ZoneTexte 50"/>
          <p:cNvSpPr txBox="1"/>
          <p:nvPr/>
        </p:nvSpPr>
        <p:spPr>
          <a:xfrm>
            <a:off x="683568" y="648866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Alcalino-terreux</a:t>
            </a:r>
            <a:endParaRPr lang="fr-CA" dirty="0"/>
          </a:p>
        </p:txBody>
      </p:sp>
      <p:sp>
        <p:nvSpPr>
          <p:cNvPr id="52" name="ZoneTexte 51"/>
          <p:cNvSpPr txBox="1"/>
          <p:nvPr/>
        </p:nvSpPr>
        <p:spPr>
          <a:xfrm rot="19317960">
            <a:off x="3989699" y="6179670"/>
            <a:ext cx="113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halogène</a:t>
            </a:r>
            <a:endParaRPr lang="fr-CA" dirty="0"/>
          </a:p>
        </p:txBody>
      </p:sp>
      <p:sp>
        <p:nvSpPr>
          <p:cNvPr id="53" name="ZoneTexte 52"/>
          <p:cNvSpPr txBox="1"/>
          <p:nvPr/>
        </p:nvSpPr>
        <p:spPr>
          <a:xfrm rot="19195636">
            <a:off x="4449818" y="622546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Gaz inertes</a:t>
            </a:r>
            <a:endParaRPr lang="fr-CA" dirty="0"/>
          </a:p>
        </p:txBody>
      </p:sp>
      <p:sp>
        <p:nvSpPr>
          <p:cNvPr id="54" name="ZoneTexte 53"/>
          <p:cNvSpPr txBox="1"/>
          <p:nvPr/>
        </p:nvSpPr>
        <p:spPr>
          <a:xfrm rot="19562412">
            <a:off x="5152961" y="6198371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Gaz rares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4860032" y="1700808"/>
            <a:ext cx="3456384" cy="33843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 smtClean="0"/>
          </a:p>
          <a:p>
            <a:pPr algn="ctr"/>
            <a:endParaRPr lang="fr-CA" dirty="0" smtClean="0"/>
          </a:p>
          <a:p>
            <a:pPr algn="ctr"/>
            <a:endParaRPr lang="fr-CA" dirty="0" smtClean="0"/>
          </a:p>
          <a:p>
            <a:pPr algn="ctr"/>
            <a:endParaRPr lang="fr-CA" dirty="0" smtClean="0"/>
          </a:p>
          <a:p>
            <a:pPr algn="ctr"/>
            <a:endParaRPr lang="fr-CA" dirty="0" smtClean="0"/>
          </a:p>
          <a:p>
            <a:pPr algn="ctr"/>
            <a:endParaRPr lang="fr-CA" dirty="0" smtClean="0"/>
          </a:p>
          <a:p>
            <a:pPr algn="ctr"/>
            <a:endParaRPr lang="fr-CA" dirty="0" smtClean="0"/>
          </a:p>
          <a:p>
            <a:pPr algn="ctr"/>
            <a:endParaRPr lang="fr-CA" dirty="0" smtClean="0"/>
          </a:p>
          <a:p>
            <a:pPr algn="ctr"/>
            <a:endParaRPr lang="fr-CA" dirty="0" smtClean="0"/>
          </a:p>
          <a:p>
            <a:pPr algn="ctr"/>
            <a:endParaRPr lang="fr-CA" dirty="0" smtClean="0"/>
          </a:p>
          <a:p>
            <a:pPr algn="ctr"/>
            <a:r>
              <a:rPr lang="fr-CA" dirty="0" smtClean="0"/>
              <a:t>1é</a:t>
            </a:r>
            <a:endParaRPr lang="fr-CA" dirty="0"/>
          </a:p>
        </p:txBody>
      </p:sp>
      <p:sp>
        <p:nvSpPr>
          <p:cNvPr id="5" name="Ellipse 4"/>
          <p:cNvSpPr/>
          <p:nvPr/>
        </p:nvSpPr>
        <p:spPr>
          <a:xfrm>
            <a:off x="5580112" y="2420888"/>
            <a:ext cx="2016224" cy="194421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 smtClean="0"/>
          </a:p>
          <a:p>
            <a:pPr algn="ctr"/>
            <a:endParaRPr lang="fr-CA" dirty="0" smtClean="0"/>
          </a:p>
          <a:p>
            <a:pPr algn="ctr"/>
            <a:endParaRPr lang="fr-CA" dirty="0" smtClean="0"/>
          </a:p>
          <a:p>
            <a:pPr algn="ctr"/>
            <a:endParaRPr lang="fr-CA" dirty="0" smtClean="0"/>
          </a:p>
          <a:p>
            <a:pPr algn="ctr"/>
            <a:endParaRPr lang="fr-CA" dirty="0" smtClean="0"/>
          </a:p>
          <a:p>
            <a:pPr algn="ctr"/>
            <a:r>
              <a:rPr lang="fr-CA" dirty="0" smtClean="0"/>
              <a:t>2é</a:t>
            </a:r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Lithium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3682752" cy="4525963"/>
          </a:xfrm>
        </p:spPr>
        <p:txBody>
          <a:bodyPr/>
          <a:lstStyle/>
          <a:p>
            <a:r>
              <a:rPr lang="fr-CA" dirty="0" smtClean="0"/>
              <a:t>Symbole : Li</a:t>
            </a:r>
          </a:p>
          <a:p>
            <a:r>
              <a:rPr lang="fr-CA" dirty="0" smtClean="0"/>
              <a:t>#case: 3</a:t>
            </a:r>
          </a:p>
          <a:p>
            <a:r>
              <a:rPr lang="fr-CA" dirty="0" smtClean="0"/>
              <a:t>#protons: 3</a:t>
            </a:r>
          </a:p>
          <a:p>
            <a:r>
              <a:rPr lang="fr-CA" dirty="0" smtClean="0"/>
              <a:t>#électrons: 3</a:t>
            </a:r>
          </a:p>
          <a:p>
            <a:r>
              <a:rPr lang="fr-CA" dirty="0" smtClean="0"/>
              <a:t>Masse atomique: 7</a:t>
            </a:r>
          </a:p>
          <a:p>
            <a:r>
              <a:rPr lang="fr-CA" dirty="0" smtClean="0"/>
              <a:t>#neutrons: 4</a:t>
            </a:r>
            <a:endParaRPr lang="fr-CA" dirty="0"/>
          </a:p>
        </p:txBody>
      </p:sp>
      <p:sp>
        <p:nvSpPr>
          <p:cNvPr id="4" name="Ellipse 3"/>
          <p:cNvSpPr/>
          <p:nvPr/>
        </p:nvSpPr>
        <p:spPr>
          <a:xfrm>
            <a:off x="6084168" y="2924944"/>
            <a:ext cx="100811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 smtClean="0"/>
          </a:p>
          <a:p>
            <a:pPr algn="ctr"/>
            <a:endParaRPr lang="fr-CA" dirty="0" smtClean="0"/>
          </a:p>
          <a:p>
            <a:pPr algn="ctr"/>
            <a:endParaRPr lang="fr-CA" dirty="0"/>
          </a:p>
        </p:txBody>
      </p:sp>
      <p:sp>
        <p:nvSpPr>
          <p:cNvPr id="8" name="ZoneTexte 7"/>
          <p:cNvSpPr txBox="1"/>
          <p:nvPr/>
        </p:nvSpPr>
        <p:spPr>
          <a:xfrm>
            <a:off x="6300192" y="3140968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3p+</a:t>
            </a:r>
          </a:p>
          <a:p>
            <a:r>
              <a:rPr lang="fr-CA" smtClean="0"/>
              <a:t>4n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110</Words>
  <Application>Microsoft Office PowerPoint</Application>
  <PresentationFormat>Affichage à l'écran (4:3)</PresentationFormat>
  <Paragraphs>96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Classification des éléments dans un tableau périodique</vt:lpstr>
      <vt:lpstr>Lithium</vt:lpstr>
    </vt:vector>
  </TitlesOfParts>
  <Company>CSBE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des éléments dans un tableau périodique</dc:title>
  <dc:creator>CSBE</dc:creator>
  <cp:lastModifiedBy>CSBE</cp:lastModifiedBy>
  <cp:revision>8</cp:revision>
  <dcterms:created xsi:type="dcterms:W3CDTF">2015-10-21T17:51:07Z</dcterms:created>
  <dcterms:modified xsi:type="dcterms:W3CDTF">2015-11-04T19:12:14Z</dcterms:modified>
</cp:coreProperties>
</file>