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riangle isocè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427473F0-3518-4D35-BCB7-FCB6A038AC08}" type="datetimeFigureOut">
              <a:rPr lang="fr-CA" smtClean="0"/>
              <a:pPr/>
              <a:t>2017-05-26</a:t>
            </a:fld>
            <a:endParaRPr lang="fr-CA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fr-CA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0A41C8F0-EC2F-474C-83FF-1E58D4549C5C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473F0-3518-4D35-BCB7-FCB6A038AC08}" type="datetimeFigureOut">
              <a:rPr lang="fr-CA" smtClean="0"/>
              <a:pPr/>
              <a:t>2017-05-26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1C8F0-EC2F-474C-83FF-1E58D4549C5C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473F0-3518-4D35-BCB7-FCB6A038AC08}" type="datetimeFigureOut">
              <a:rPr lang="fr-CA" smtClean="0"/>
              <a:pPr/>
              <a:t>2017-05-26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1C8F0-EC2F-474C-83FF-1E58D4549C5C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427473F0-3518-4D35-BCB7-FCB6A038AC08}" type="datetimeFigureOut">
              <a:rPr lang="fr-CA" smtClean="0"/>
              <a:pPr/>
              <a:t>2017-05-26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1C8F0-EC2F-474C-83FF-1E58D4549C5C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riangle rect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riangle isocè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427473F0-3518-4D35-BCB7-FCB6A038AC08}" type="datetimeFigureOut">
              <a:rPr lang="fr-CA" smtClean="0"/>
              <a:pPr/>
              <a:t>2017-05-26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0A41C8F0-EC2F-474C-83FF-1E58D4549C5C}" type="slidenum">
              <a:rPr lang="fr-CA" smtClean="0"/>
              <a:pPr/>
              <a:t>‹N°›</a:t>
            </a:fld>
            <a:endParaRPr lang="fr-CA"/>
          </a:p>
        </p:txBody>
      </p:sp>
      <p:cxnSp>
        <p:nvCxnSpPr>
          <p:cNvPr id="11" name="Connecteur droit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427473F0-3518-4D35-BCB7-FCB6A038AC08}" type="datetimeFigureOut">
              <a:rPr lang="fr-CA" smtClean="0"/>
              <a:pPr/>
              <a:t>2017-05-26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0A41C8F0-EC2F-474C-83FF-1E58D4549C5C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427473F0-3518-4D35-BCB7-FCB6A038AC08}" type="datetimeFigureOut">
              <a:rPr lang="fr-CA" smtClean="0"/>
              <a:pPr/>
              <a:t>2017-05-26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0A41C8F0-EC2F-474C-83FF-1E58D4549C5C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473F0-3518-4D35-BCB7-FCB6A038AC08}" type="datetimeFigureOut">
              <a:rPr lang="fr-CA" smtClean="0"/>
              <a:pPr/>
              <a:t>2017-05-26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1C8F0-EC2F-474C-83FF-1E58D4549C5C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427473F0-3518-4D35-BCB7-FCB6A038AC08}" type="datetimeFigureOut">
              <a:rPr lang="fr-CA" smtClean="0"/>
              <a:pPr/>
              <a:t>2017-05-26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0A41C8F0-EC2F-474C-83FF-1E58D4549C5C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427473F0-3518-4D35-BCB7-FCB6A038AC08}" type="datetimeFigureOut">
              <a:rPr lang="fr-CA" smtClean="0"/>
              <a:pPr/>
              <a:t>2017-05-26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0A41C8F0-EC2F-474C-83FF-1E58D4549C5C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427473F0-3518-4D35-BCB7-FCB6A038AC08}" type="datetimeFigureOut">
              <a:rPr lang="fr-CA" smtClean="0"/>
              <a:pPr/>
              <a:t>2017-05-26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0A41C8F0-EC2F-474C-83FF-1E58D4549C5C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riangle rect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Connecteur droit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427473F0-3518-4D35-BCB7-FCB6A038AC08}" type="datetimeFigureOut">
              <a:rPr lang="fr-CA" smtClean="0"/>
              <a:pPr/>
              <a:t>2017-05-26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fr-CA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0A41C8F0-EC2F-474C-83FF-1E58D4549C5C}" type="slidenum">
              <a:rPr lang="fr-CA" smtClean="0"/>
              <a:pPr/>
              <a:t>‹N°›</a:t>
            </a:fld>
            <a:endParaRPr lang="fr-C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s://www.google.ca/url?sa=i&amp;rct=j&amp;q=&amp;esrc=s&amp;source=images&amp;cd=&amp;cad=rja&amp;uact=8&amp;ved=0ahUKEwjxire-4I3UAhUd0IMKHR7WCdYQjRwIBw&amp;url=https%3A%2F%2Fwww.healthtap.com%2Ftopics%2Fsyphilis-treponema-pallidum&amp;psig=AFQjCNE4vYGFy0dNAUs9GHmsl_ofCNp9-g&amp;ust=1495894763390900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google.ca/url?sa=i&amp;rct=j&amp;q=&amp;esrc=s&amp;source=images&amp;cd=&amp;cad=rja&amp;uact=8&amp;ved=0ahUKEwjHgZHOm4nUAhWCrRoKHXLYD2cQjRwIBw&amp;url=https://fr.wikipedia.org/wiki/Pou_du_pubis&amp;psig=AFQjCNHmZQXsmR34-dDysOZUCr6_NxMBRw&amp;ust=1495738834701658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a/url?sa=i&amp;rct=j&amp;q=&amp;esrc=s&amp;source=images&amp;cd=&amp;cad=rja&amp;uact=8&amp;ved=0ahUKEwjms4HRnInUAhUJ0hoKHSNrBs4QjRwIBw&amp;url=http://thelinkfwi.wixsite.com/thelink/single-post/2016/08/05/Le-VPH-plus-dangereux-que-le-VIH&amp;psig=AFQjCNHiG9ixUTCItWc7XDGOn5H4NqSbEQ&amp;ust=1495739129871067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www.google.ca/url?sa=i&amp;rct=j&amp;q=&amp;esrc=s&amp;source=images&amp;cd=&amp;cad=rja&amp;uact=8&amp;ved=0ahUKEwiyj-iknYnUAhXE2BoKHddcDzEQjRwIBw&amp;url=https://www.pinterest.com/pin/371265563007719567/&amp;psig=AFQjCNHjpBzhGaItpf7_0Lri2OOBeqw6DA&amp;ust=1495739269213250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ca/url?sa=i&amp;rct=j&amp;q=&amp;esrc=s&amp;source=images&amp;cd=&amp;cad=rja&amp;uact=8&amp;ved=0ahUKEwje4Orc3o3UAhWGbBoKHZ86C0sQjRwIBw&amp;url=http%3A%2F%2Fwww.gettyimages.fr%2Fillustrations%2Ftrichomonase&amp;psig=AFQjCNEuP7CmhLT0mwQw64qaVZkVSerTFA&amp;ust=1495894315072269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google.ca/url?sa=i&amp;rct=j&amp;q=&amp;esrc=s&amp;source=images&amp;cd=&amp;cad=rja&amp;uact=8&amp;ved=0ahUKEwi5ma6V343UAhUiyoMKHX_oDlIQjRwIBw&amp;url=http%3A%2F%2Fwww.passezlinfo.fr%2Ftour-savoir-sur-lhepatite-b%2F&amp;psig=AFQjCNFItHydVE7d0iqW28GFqP-itm_Z3g&amp;ust=1495894412982366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google.ca/url?sa=i&amp;rct=j&amp;q=&amp;esrc=s&amp;source=images&amp;cd=&amp;cad=rja&amp;uact=8&amp;ved=0ahUKEwizo5HI343UAhUqxoMKHcPpA78QjRwIBw&amp;url=http%3A%2F%2Fwww.maxisciences.com%2Fvih%2F&amp;psig=AFQjCNFmb5XtHe9kIxweHoSXKKqOCTNUAw&amp;ust=1495894536589803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s://www.google.ca/url?sa=i&amp;rct=j&amp;q=&amp;esrc=s&amp;source=images&amp;cd=&amp;cad=rja&amp;uact=8&amp;ved=0ahUKEwih1PDm343UAhUp_4MKHfvVCmoQjRwIBw&amp;url=https%3A%2F%2Fwww.slideshare.net%2FChanteOE%2Fchlamydia-trachomatis-13043768&amp;psig=AFQjCNHMk_U5IETUlpvj8Hx9_1bu0H1TuA&amp;ust=1495894599818205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google.ca/url?sa=i&amp;rct=j&amp;q=&amp;esrc=s&amp;source=images&amp;cd=&amp;cad=rja&amp;uact=8&amp;ved=0ahUKEwiN_8WG4I3UAhUHmBoKHdh6DxMQjRwIBw&amp;url=http%3A%2F%2Fwww.ctvnews.ca%2Fhealth%2Fhealth-headlines%2Fexperts-worry-as-gonorrhea-becomes-more-drug-resistant-1.1177855&amp;psig=AFQjCNFS1UUNdgT0EVDEE6IERTKc5y19-g&amp;ust=1495894659886112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923928" y="1052736"/>
            <a:ext cx="136268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fr-FR" sz="5400" b="1" cap="none" spc="0" dirty="0" smtClean="0">
                <a:ln w="11430"/>
                <a:solidFill>
                  <a:srgbClr val="CC66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ITSS</a:t>
            </a:r>
            <a:endParaRPr lang="fr-FR" sz="5400" b="1" cap="none" spc="0" dirty="0">
              <a:ln w="11430"/>
              <a:solidFill>
                <a:srgbClr val="CC66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2483768" y="2348880"/>
            <a:ext cx="403244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3600" dirty="0" smtClean="0"/>
              <a:t>Par</a:t>
            </a:r>
          </a:p>
          <a:p>
            <a:pPr algn="ctr"/>
            <a:r>
              <a:rPr lang="fr-CA" sz="3600" dirty="0" smtClean="0"/>
              <a:t>Patrick Nadeau</a:t>
            </a:r>
          </a:p>
          <a:p>
            <a:pPr algn="ctr"/>
            <a:r>
              <a:rPr lang="fr-CA" sz="3600" dirty="0" smtClean="0"/>
              <a:t>Raphaël Groleau</a:t>
            </a:r>
          </a:p>
          <a:p>
            <a:pPr algn="ctr"/>
            <a:endParaRPr lang="fr-CA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dirty="0" err="1" smtClean="0"/>
              <a:t>Treponema</a:t>
            </a:r>
            <a:r>
              <a:rPr lang="fr-CA" dirty="0" smtClean="0"/>
              <a:t> pallidum</a:t>
            </a:r>
            <a:br>
              <a:rPr lang="fr-CA" dirty="0" smtClean="0"/>
            </a:br>
            <a:r>
              <a:rPr lang="fr-CA" dirty="0" smtClean="0"/>
              <a:t>(syphilis)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1402176"/>
          </a:xfrm>
        </p:spPr>
        <p:txBody>
          <a:bodyPr/>
          <a:lstStyle/>
          <a:p>
            <a:r>
              <a:rPr lang="fr-CA" dirty="0" smtClean="0"/>
              <a:t>Traitement: antibiotiques</a:t>
            </a:r>
          </a:p>
          <a:p>
            <a:r>
              <a:rPr lang="fr-CA" dirty="0" smtClean="0"/>
              <a:t>Classe: Règne des monères</a:t>
            </a:r>
          </a:p>
          <a:p>
            <a:endParaRPr lang="fr-CA" dirty="0" smtClean="0"/>
          </a:p>
          <a:p>
            <a:endParaRPr lang="fr-CA" dirty="0"/>
          </a:p>
        </p:txBody>
      </p:sp>
      <p:pic>
        <p:nvPicPr>
          <p:cNvPr id="13314" name="Picture 2" descr="Résultats de recherche d'images pour « Treponema pallidum (syphilis) »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672" y="3284984"/>
            <a:ext cx="6696744" cy="31409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dirty="0" smtClean="0"/>
              <a:t>Phtirius pubis</a:t>
            </a:r>
            <a:br>
              <a:rPr lang="fr-CA" dirty="0" smtClean="0"/>
            </a:br>
            <a:r>
              <a:rPr lang="fr-CA" dirty="0" smtClean="0"/>
              <a:t>(morpions)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 dirty="0" smtClean="0"/>
          </a:p>
          <a:p>
            <a:r>
              <a:rPr lang="fr-CA" dirty="0" smtClean="0"/>
              <a:t>Traitement: Crème, lotions, shampoing</a:t>
            </a:r>
          </a:p>
          <a:p>
            <a:r>
              <a:rPr lang="fr-CA" dirty="0" smtClean="0"/>
              <a:t>Classe: Règne animal (arthropode)</a:t>
            </a:r>
            <a:endParaRPr lang="fr-CA" dirty="0"/>
          </a:p>
        </p:txBody>
      </p:sp>
      <p:pic>
        <p:nvPicPr>
          <p:cNvPr id="13314" name="Picture 2" descr="Résultats de recherche d'images pour « Phtirius pubis »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11760" y="3717032"/>
            <a:ext cx="3816424" cy="282941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dirty="0" smtClean="0"/>
              <a:t>VPH</a:t>
            </a:r>
            <a:br>
              <a:rPr lang="fr-CA" dirty="0" smtClean="0"/>
            </a:br>
            <a:r>
              <a:rPr lang="fr-CA" dirty="0" smtClean="0"/>
              <a:t>(Condylomes)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 dirty="0" smtClean="0"/>
          </a:p>
          <a:p>
            <a:r>
              <a:rPr lang="fr-CA" dirty="0" smtClean="0"/>
              <a:t>Traitement: Cryothérapie (azote liquide, crème</a:t>
            </a:r>
          </a:p>
          <a:p>
            <a:r>
              <a:rPr lang="fr-CA" dirty="0" smtClean="0"/>
              <a:t>Classe: Virus</a:t>
            </a:r>
            <a:endParaRPr lang="fr-CA" dirty="0"/>
          </a:p>
        </p:txBody>
      </p:sp>
      <p:pic>
        <p:nvPicPr>
          <p:cNvPr id="15362" name="Picture 2" descr="Résultats de recherche d'images pour « VPH »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47864" y="3645024"/>
            <a:ext cx="5057476" cy="28529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dirty="0" smtClean="0"/>
              <a:t>VHS- II</a:t>
            </a:r>
            <a:br>
              <a:rPr lang="fr-CA" dirty="0" smtClean="0"/>
            </a:br>
            <a:r>
              <a:rPr lang="fr-CA" dirty="0" smtClean="0"/>
              <a:t>(l’herpès génital)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 dirty="0" smtClean="0"/>
          </a:p>
          <a:p>
            <a:r>
              <a:rPr lang="fr-CA" dirty="0" smtClean="0"/>
              <a:t>Traitement: antiviraux</a:t>
            </a:r>
          </a:p>
          <a:p>
            <a:r>
              <a:rPr lang="fr-CA" dirty="0" smtClean="0"/>
              <a:t>Classe: virus</a:t>
            </a:r>
            <a:endParaRPr lang="fr-CA" dirty="0"/>
          </a:p>
        </p:txBody>
      </p:sp>
      <p:pic>
        <p:nvPicPr>
          <p:cNvPr id="16386" name="Picture 2" descr="Résultats de recherche d'images pour « herpès génital »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39952" y="2996952"/>
            <a:ext cx="4536504" cy="366808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dirty="0" smtClean="0"/>
              <a:t>Trichomonas </a:t>
            </a:r>
            <a:r>
              <a:rPr lang="fr-CA" dirty="0" err="1" smtClean="0"/>
              <a:t>vaginalis</a:t>
            </a:r>
            <a:r>
              <a:rPr lang="fr-CA" dirty="0" smtClean="0"/>
              <a:t/>
            </a:r>
            <a:br>
              <a:rPr lang="fr-CA" dirty="0" smtClean="0"/>
            </a:br>
            <a:r>
              <a:rPr lang="fr-CA" dirty="0" smtClean="0"/>
              <a:t>(</a:t>
            </a:r>
            <a:r>
              <a:rPr lang="fr-CA" dirty="0" err="1" smtClean="0"/>
              <a:t>Trichomonase</a:t>
            </a:r>
            <a:r>
              <a:rPr lang="fr-CA" dirty="0" smtClean="0"/>
              <a:t>)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1474184"/>
          </a:xfrm>
        </p:spPr>
        <p:txBody>
          <a:bodyPr/>
          <a:lstStyle/>
          <a:p>
            <a:r>
              <a:rPr lang="fr-CA" dirty="0" smtClean="0"/>
              <a:t>Traitement : Antibiotiques</a:t>
            </a:r>
          </a:p>
          <a:p>
            <a:r>
              <a:rPr lang="fr-CA" dirty="0" smtClean="0"/>
              <a:t>Classe: Règne des </a:t>
            </a:r>
            <a:r>
              <a:rPr lang="fr-CA" dirty="0" smtClean="0"/>
              <a:t>protistes</a:t>
            </a:r>
            <a:endParaRPr lang="fr-CA" dirty="0" smtClean="0"/>
          </a:p>
        </p:txBody>
      </p:sp>
      <p:pic>
        <p:nvPicPr>
          <p:cNvPr id="18434" name="Picture 2" descr="Résultats de recherche d'images pour « Trichomonas vaginalis (Trichomonase) »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3573016"/>
            <a:ext cx="6696744" cy="30723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dirty="0" smtClean="0"/>
              <a:t>VHB</a:t>
            </a:r>
            <a:br>
              <a:rPr lang="fr-CA" dirty="0" smtClean="0"/>
            </a:br>
            <a:r>
              <a:rPr lang="fr-CA" dirty="0" smtClean="0"/>
              <a:t>(Hépatite B)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1258160"/>
          </a:xfrm>
        </p:spPr>
        <p:txBody>
          <a:bodyPr/>
          <a:lstStyle/>
          <a:p>
            <a:r>
              <a:rPr lang="fr-CA" dirty="0" smtClean="0"/>
              <a:t>Traitement: Aucun</a:t>
            </a:r>
          </a:p>
          <a:p>
            <a:r>
              <a:rPr lang="fr-CA" dirty="0" smtClean="0"/>
              <a:t>Classe: Virus</a:t>
            </a:r>
            <a:endParaRPr lang="fr-CA" dirty="0"/>
          </a:p>
        </p:txBody>
      </p:sp>
      <p:pic>
        <p:nvPicPr>
          <p:cNvPr id="17410" name="Picture 2" descr="Résultats de recherche d'images pour « VHB hepatite b »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67744" y="3356992"/>
            <a:ext cx="5429250" cy="31813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dirty="0" smtClean="0"/>
              <a:t>VIH</a:t>
            </a:r>
            <a:br>
              <a:rPr lang="fr-CA" dirty="0" smtClean="0"/>
            </a:br>
            <a:r>
              <a:rPr lang="fr-CA" dirty="0" smtClean="0"/>
              <a:t>(Sida)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1258160"/>
          </a:xfrm>
        </p:spPr>
        <p:txBody>
          <a:bodyPr/>
          <a:lstStyle/>
          <a:p>
            <a:r>
              <a:rPr lang="fr-CA" dirty="0" smtClean="0"/>
              <a:t>Traitement: trithérapie</a:t>
            </a:r>
          </a:p>
          <a:p>
            <a:r>
              <a:rPr lang="fr-CA" dirty="0" smtClean="0"/>
              <a:t>Classe: Virus</a:t>
            </a:r>
            <a:endParaRPr lang="fr-CA" dirty="0"/>
          </a:p>
        </p:txBody>
      </p:sp>
      <p:pic>
        <p:nvPicPr>
          <p:cNvPr id="16386" name="Picture 2" descr="Résultats de recherche d'images pour « vih sida virus »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67744" y="3068960"/>
            <a:ext cx="6120680" cy="343290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 smtClean="0"/>
              <a:t>Chlamydia </a:t>
            </a:r>
            <a:r>
              <a:rPr lang="fr-CA" dirty="0" err="1" smtClean="0"/>
              <a:t>trachomatis</a:t>
            </a:r>
            <a:r>
              <a:rPr lang="fr-CA" dirty="0" smtClean="0"/>
              <a:t/>
            </a:r>
            <a:br>
              <a:rPr lang="fr-CA" dirty="0" smtClean="0"/>
            </a:br>
            <a:r>
              <a:rPr lang="fr-CA" dirty="0" smtClean="0"/>
              <a:t>(</a:t>
            </a:r>
            <a:r>
              <a:rPr lang="fr-CA" dirty="0" err="1" smtClean="0"/>
              <a:t>chlamydiose</a:t>
            </a:r>
            <a:r>
              <a:rPr lang="fr-CA" dirty="0" smtClean="0"/>
              <a:t> génitale)</a:t>
            </a:r>
            <a:br>
              <a:rPr lang="fr-CA" dirty="0" smtClean="0"/>
            </a:b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1258160"/>
          </a:xfrm>
        </p:spPr>
        <p:txBody>
          <a:bodyPr/>
          <a:lstStyle/>
          <a:p>
            <a:r>
              <a:rPr lang="fr-CA" dirty="0" smtClean="0"/>
              <a:t>Traitement: antibiotiques</a:t>
            </a:r>
          </a:p>
          <a:p>
            <a:r>
              <a:rPr lang="fr-CA" dirty="0" smtClean="0"/>
              <a:t>Classe: Règne des monères</a:t>
            </a:r>
          </a:p>
          <a:p>
            <a:endParaRPr lang="fr-CA" dirty="0"/>
          </a:p>
        </p:txBody>
      </p:sp>
      <p:pic>
        <p:nvPicPr>
          <p:cNvPr id="15362" name="Picture 2" descr="Résultats de recherche d'images pour « Chlamydia trachomatis »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3140968"/>
            <a:ext cx="6984776" cy="33590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dirty="0" err="1" smtClean="0"/>
              <a:t>Neisseria</a:t>
            </a:r>
            <a:r>
              <a:rPr lang="fr-CA" dirty="0" smtClean="0"/>
              <a:t> </a:t>
            </a:r>
            <a:r>
              <a:rPr lang="fr-CA" dirty="0" err="1" smtClean="0"/>
              <a:t>gonorrhoeae</a:t>
            </a:r>
            <a:r>
              <a:rPr lang="fr-CA" dirty="0" smtClean="0"/>
              <a:t/>
            </a:r>
            <a:br>
              <a:rPr lang="fr-CA" dirty="0" smtClean="0"/>
            </a:br>
            <a:r>
              <a:rPr lang="fr-CA" dirty="0" smtClean="0"/>
              <a:t>(gonorrhée)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1114144"/>
          </a:xfrm>
        </p:spPr>
        <p:txBody>
          <a:bodyPr/>
          <a:lstStyle/>
          <a:p>
            <a:r>
              <a:rPr lang="fr-CA" dirty="0" smtClean="0"/>
              <a:t>Traitement: antibiotiques</a:t>
            </a:r>
          </a:p>
          <a:p>
            <a:r>
              <a:rPr lang="fr-CA" dirty="0" smtClean="0"/>
              <a:t>Classe: Règne des monères</a:t>
            </a:r>
            <a:endParaRPr lang="fr-CA" dirty="0"/>
          </a:p>
        </p:txBody>
      </p:sp>
      <p:pic>
        <p:nvPicPr>
          <p:cNvPr id="14338" name="Picture 2" descr="Image associé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88430" y="3429000"/>
            <a:ext cx="6527985" cy="27363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52</TotalTime>
  <Words>96</Words>
  <Application>Microsoft Office PowerPoint</Application>
  <PresentationFormat>Affichage à l'écran (4:3)</PresentationFormat>
  <Paragraphs>34</Paragraphs>
  <Slides>10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Verve</vt:lpstr>
      <vt:lpstr>Diapositive 1</vt:lpstr>
      <vt:lpstr>Phtirius pubis (morpions)</vt:lpstr>
      <vt:lpstr>VPH (Condylomes)</vt:lpstr>
      <vt:lpstr>VHS- II (l’herpès génital)</vt:lpstr>
      <vt:lpstr>Trichomonas vaginalis (Trichomonase)</vt:lpstr>
      <vt:lpstr>VHB (Hépatite B)</vt:lpstr>
      <vt:lpstr>VIH (Sida)</vt:lpstr>
      <vt:lpstr>Chlamydia trachomatis (chlamydiose génitale) </vt:lpstr>
      <vt:lpstr>Neisseria gonorrhoeae (gonorrhée)</vt:lpstr>
      <vt:lpstr>Treponema pallidum (syphilis)</vt:lpstr>
    </vt:vector>
  </TitlesOfParts>
  <Company>Commission Scolaire de la Beauce-Etchemin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CSBE</dc:creator>
  <cp:lastModifiedBy>CSBE</cp:lastModifiedBy>
  <cp:revision>6</cp:revision>
  <dcterms:created xsi:type="dcterms:W3CDTF">2017-05-24T18:48:10Z</dcterms:created>
  <dcterms:modified xsi:type="dcterms:W3CDTF">2017-05-26T14:24:11Z</dcterms:modified>
</cp:coreProperties>
</file>