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BB122-E2A7-4AA3-B9EE-97DE620F50D6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0A5A-C44A-4755-90ED-94DC32D9DCF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fr-CA" dirty="0" smtClean="0"/>
              <a:t>Procédé de séparation </a:t>
            </a:r>
            <a:br>
              <a:rPr lang="fr-CA" dirty="0" smtClean="0"/>
            </a:br>
            <a:r>
              <a:rPr lang="fr-CA" dirty="0" smtClean="0"/>
              <a:t>Science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2060848"/>
            <a:ext cx="6400800" cy="3600400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Présenté à: Daniel Blais</a:t>
            </a:r>
          </a:p>
          <a:p>
            <a:r>
              <a:rPr lang="fr-CA" dirty="0" smtClean="0"/>
              <a:t>Par: Cynthia Bertrand</a:t>
            </a:r>
          </a:p>
          <a:p>
            <a:r>
              <a:rPr lang="fr-CA" dirty="0" smtClean="0"/>
              <a:t>      Patrick Nadeau</a:t>
            </a:r>
          </a:p>
          <a:p>
            <a:r>
              <a:rPr lang="fr-CA" dirty="0" smtClean="0"/>
              <a:t>        Raphaël Groleau</a:t>
            </a:r>
          </a:p>
          <a:p>
            <a:r>
              <a:rPr lang="fr-CA" dirty="0" smtClean="0"/>
              <a:t>MSI 2</a:t>
            </a:r>
          </a:p>
          <a:p>
            <a:r>
              <a:rPr lang="fr-CA" dirty="0" smtClean="0"/>
              <a:t>ESV</a:t>
            </a:r>
          </a:p>
          <a:p>
            <a:r>
              <a:rPr lang="fr-CA" dirty="0" smtClean="0"/>
              <a:t>19 avril 2017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11560" y="1556792"/>
            <a:ext cx="3816424" cy="42484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Forme libre 4"/>
          <p:cNvSpPr/>
          <p:nvPr/>
        </p:nvSpPr>
        <p:spPr>
          <a:xfrm>
            <a:off x="611560" y="2780928"/>
            <a:ext cx="3816424" cy="111975"/>
          </a:xfrm>
          <a:custGeom>
            <a:avLst/>
            <a:gdLst>
              <a:gd name="connsiteX0" fmla="*/ 0 w 5673687"/>
              <a:gd name="connsiteY0" fmla="*/ 172966 h 183983"/>
              <a:gd name="connsiteX1" fmla="*/ 66102 w 5673687"/>
              <a:gd name="connsiteY1" fmla="*/ 106865 h 183983"/>
              <a:gd name="connsiteX2" fmla="*/ 132203 w 5673687"/>
              <a:gd name="connsiteY2" fmla="*/ 51781 h 183983"/>
              <a:gd name="connsiteX3" fmla="*/ 165253 w 5673687"/>
              <a:gd name="connsiteY3" fmla="*/ 40764 h 183983"/>
              <a:gd name="connsiteX4" fmla="*/ 396608 w 5673687"/>
              <a:gd name="connsiteY4" fmla="*/ 62797 h 183983"/>
              <a:gd name="connsiteX5" fmla="*/ 462709 w 5673687"/>
              <a:gd name="connsiteY5" fmla="*/ 95848 h 183983"/>
              <a:gd name="connsiteX6" fmla="*/ 638979 w 5673687"/>
              <a:gd name="connsiteY6" fmla="*/ 128899 h 183983"/>
              <a:gd name="connsiteX7" fmla="*/ 980502 w 5673687"/>
              <a:gd name="connsiteY7" fmla="*/ 117882 h 183983"/>
              <a:gd name="connsiteX8" fmla="*/ 1013552 w 5673687"/>
              <a:gd name="connsiteY8" fmla="*/ 106865 h 183983"/>
              <a:gd name="connsiteX9" fmla="*/ 1079653 w 5673687"/>
              <a:gd name="connsiteY9" fmla="*/ 95848 h 183983"/>
              <a:gd name="connsiteX10" fmla="*/ 1123721 w 5673687"/>
              <a:gd name="connsiteY10" fmla="*/ 84831 h 183983"/>
              <a:gd name="connsiteX11" fmla="*/ 1178805 w 5673687"/>
              <a:gd name="connsiteY11" fmla="*/ 73814 h 183983"/>
              <a:gd name="connsiteX12" fmla="*/ 1244906 w 5673687"/>
              <a:gd name="connsiteY12" fmla="*/ 51781 h 183983"/>
              <a:gd name="connsiteX13" fmla="*/ 1288974 w 5673687"/>
              <a:gd name="connsiteY13" fmla="*/ 40764 h 183983"/>
              <a:gd name="connsiteX14" fmla="*/ 1355075 w 5673687"/>
              <a:gd name="connsiteY14" fmla="*/ 18730 h 183983"/>
              <a:gd name="connsiteX15" fmla="*/ 1388126 w 5673687"/>
              <a:gd name="connsiteY15" fmla="*/ 7713 h 183983"/>
              <a:gd name="connsiteX16" fmla="*/ 1619480 w 5673687"/>
              <a:gd name="connsiteY16" fmla="*/ 18730 h 183983"/>
              <a:gd name="connsiteX17" fmla="*/ 1740665 w 5673687"/>
              <a:gd name="connsiteY17" fmla="*/ 84831 h 183983"/>
              <a:gd name="connsiteX18" fmla="*/ 1773716 w 5673687"/>
              <a:gd name="connsiteY18" fmla="*/ 95848 h 183983"/>
              <a:gd name="connsiteX19" fmla="*/ 1861851 w 5673687"/>
              <a:gd name="connsiteY19" fmla="*/ 139915 h 183983"/>
              <a:gd name="connsiteX20" fmla="*/ 1972020 w 5673687"/>
              <a:gd name="connsiteY20" fmla="*/ 161949 h 183983"/>
              <a:gd name="connsiteX21" fmla="*/ 2346593 w 5673687"/>
              <a:gd name="connsiteY21" fmla="*/ 139915 h 183983"/>
              <a:gd name="connsiteX22" fmla="*/ 2412694 w 5673687"/>
              <a:gd name="connsiteY22" fmla="*/ 117882 h 183983"/>
              <a:gd name="connsiteX23" fmla="*/ 2445745 w 5673687"/>
              <a:gd name="connsiteY23" fmla="*/ 95848 h 183983"/>
              <a:gd name="connsiteX24" fmla="*/ 2577947 w 5673687"/>
              <a:gd name="connsiteY24" fmla="*/ 62797 h 183983"/>
              <a:gd name="connsiteX25" fmla="*/ 2610998 w 5673687"/>
              <a:gd name="connsiteY25" fmla="*/ 40764 h 183983"/>
              <a:gd name="connsiteX26" fmla="*/ 2809302 w 5673687"/>
              <a:gd name="connsiteY26" fmla="*/ 29747 h 183983"/>
              <a:gd name="connsiteX27" fmla="*/ 3029639 w 5673687"/>
              <a:gd name="connsiteY27" fmla="*/ 29747 h 183983"/>
              <a:gd name="connsiteX28" fmla="*/ 3073706 w 5673687"/>
              <a:gd name="connsiteY28" fmla="*/ 40764 h 183983"/>
              <a:gd name="connsiteX29" fmla="*/ 3139808 w 5673687"/>
              <a:gd name="connsiteY29" fmla="*/ 62797 h 183983"/>
              <a:gd name="connsiteX30" fmla="*/ 3216926 w 5673687"/>
              <a:gd name="connsiteY30" fmla="*/ 106865 h 183983"/>
              <a:gd name="connsiteX31" fmla="*/ 3260993 w 5673687"/>
              <a:gd name="connsiteY31" fmla="*/ 117882 h 183983"/>
              <a:gd name="connsiteX32" fmla="*/ 3294044 w 5673687"/>
              <a:gd name="connsiteY32" fmla="*/ 128899 h 183983"/>
              <a:gd name="connsiteX33" fmla="*/ 3349128 w 5673687"/>
              <a:gd name="connsiteY33" fmla="*/ 139915 h 183983"/>
              <a:gd name="connsiteX34" fmla="*/ 3393195 w 5673687"/>
              <a:gd name="connsiteY34" fmla="*/ 150932 h 183983"/>
              <a:gd name="connsiteX35" fmla="*/ 3525398 w 5673687"/>
              <a:gd name="connsiteY35" fmla="*/ 172966 h 183983"/>
              <a:gd name="connsiteX36" fmla="*/ 3822853 w 5673687"/>
              <a:gd name="connsiteY36" fmla="*/ 161949 h 183983"/>
              <a:gd name="connsiteX37" fmla="*/ 3922005 w 5673687"/>
              <a:gd name="connsiteY37" fmla="*/ 117882 h 183983"/>
              <a:gd name="connsiteX38" fmla="*/ 3988106 w 5673687"/>
              <a:gd name="connsiteY38" fmla="*/ 95848 h 183983"/>
              <a:gd name="connsiteX39" fmla="*/ 4021157 w 5673687"/>
              <a:gd name="connsiteY39" fmla="*/ 84831 h 183983"/>
              <a:gd name="connsiteX40" fmla="*/ 4142342 w 5673687"/>
              <a:gd name="connsiteY40" fmla="*/ 62797 h 183983"/>
              <a:gd name="connsiteX41" fmla="*/ 4594034 w 5673687"/>
              <a:gd name="connsiteY41" fmla="*/ 73814 h 183983"/>
              <a:gd name="connsiteX42" fmla="*/ 4671152 w 5673687"/>
              <a:gd name="connsiteY42" fmla="*/ 106865 h 183983"/>
              <a:gd name="connsiteX43" fmla="*/ 4704203 w 5673687"/>
              <a:gd name="connsiteY43" fmla="*/ 117882 h 183983"/>
              <a:gd name="connsiteX44" fmla="*/ 4781321 w 5673687"/>
              <a:gd name="connsiteY44" fmla="*/ 150932 h 183983"/>
              <a:gd name="connsiteX45" fmla="*/ 4902506 w 5673687"/>
              <a:gd name="connsiteY45" fmla="*/ 172966 h 183983"/>
              <a:gd name="connsiteX46" fmla="*/ 5034709 w 5673687"/>
              <a:gd name="connsiteY46" fmla="*/ 183983 h 183983"/>
              <a:gd name="connsiteX47" fmla="*/ 5155894 w 5673687"/>
              <a:gd name="connsiteY47" fmla="*/ 172966 h 183983"/>
              <a:gd name="connsiteX48" fmla="*/ 5210979 w 5673687"/>
              <a:gd name="connsiteY48" fmla="*/ 161949 h 183983"/>
              <a:gd name="connsiteX49" fmla="*/ 5277080 w 5673687"/>
              <a:gd name="connsiteY49" fmla="*/ 150932 h 183983"/>
              <a:gd name="connsiteX50" fmla="*/ 5343181 w 5673687"/>
              <a:gd name="connsiteY50" fmla="*/ 128899 h 183983"/>
              <a:gd name="connsiteX51" fmla="*/ 5464367 w 5673687"/>
              <a:gd name="connsiteY51" fmla="*/ 95848 h 183983"/>
              <a:gd name="connsiteX52" fmla="*/ 5673687 w 5673687"/>
              <a:gd name="connsiteY52" fmla="*/ 95848 h 18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673687" h="183983">
                <a:moveTo>
                  <a:pt x="0" y="172966"/>
                </a:moveTo>
                <a:lnTo>
                  <a:pt x="66102" y="106865"/>
                </a:lnTo>
                <a:cubicBezTo>
                  <a:pt x="90471" y="82496"/>
                  <a:pt x="101522" y="67121"/>
                  <a:pt x="132203" y="51781"/>
                </a:cubicBezTo>
                <a:cubicBezTo>
                  <a:pt x="142590" y="46588"/>
                  <a:pt x="154236" y="44436"/>
                  <a:pt x="165253" y="40764"/>
                </a:cubicBezTo>
                <a:cubicBezTo>
                  <a:pt x="265608" y="47036"/>
                  <a:pt x="313886" y="42117"/>
                  <a:pt x="396608" y="62797"/>
                </a:cubicBezTo>
                <a:cubicBezTo>
                  <a:pt x="508652" y="90807"/>
                  <a:pt x="344249" y="52771"/>
                  <a:pt x="462709" y="95848"/>
                </a:cubicBezTo>
                <a:cubicBezTo>
                  <a:pt x="523921" y="118107"/>
                  <a:pt x="575200" y="120927"/>
                  <a:pt x="638979" y="128899"/>
                </a:cubicBezTo>
                <a:cubicBezTo>
                  <a:pt x="752820" y="125227"/>
                  <a:pt x="866798" y="124571"/>
                  <a:pt x="980502" y="117882"/>
                </a:cubicBezTo>
                <a:cubicBezTo>
                  <a:pt x="992095" y="117200"/>
                  <a:pt x="1002216" y="109384"/>
                  <a:pt x="1013552" y="106865"/>
                </a:cubicBezTo>
                <a:cubicBezTo>
                  <a:pt x="1035358" y="102019"/>
                  <a:pt x="1057749" y="100229"/>
                  <a:pt x="1079653" y="95848"/>
                </a:cubicBezTo>
                <a:cubicBezTo>
                  <a:pt x="1094500" y="92878"/>
                  <a:pt x="1108940" y="88116"/>
                  <a:pt x="1123721" y="84831"/>
                </a:cubicBezTo>
                <a:cubicBezTo>
                  <a:pt x="1142000" y="80769"/>
                  <a:pt x="1160740" y="78741"/>
                  <a:pt x="1178805" y="73814"/>
                </a:cubicBezTo>
                <a:cubicBezTo>
                  <a:pt x="1201212" y="67703"/>
                  <a:pt x="1222374" y="57414"/>
                  <a:pt x="1244906" y="51781"/>
                </a:cubicBezTo>
                <a:cubicBezTo>
                  <a:pt x="1259595" y="48109"/>
                  <a:pt x="1274471" y="45115"/>
                  <a:pt x="1288974" y="40764"/>
                </a:cubicBezTo>
                <a:cubicBezTo>
                  <a:pt x="1311220" y="34090"/>
                  <a:pt x="1333041" y="26075"/>
                  <a:pt x="1355075" y="18730"/>
                </a:cubicBezTo>
                <a:lnTo>
                  <a:pt x="1388126" y="7713"/>
                </a:lnTo>
                <a:cubicBezTo>
                  <a:pt x="1465244" y="11385"/>
                  <a:pt x="1543397" y="5612"/>
                  <a:pt x="1619480" y="18730"/>
                </a:cubicBezTo>
                <a:cubicBezTo>
                  <a:pt x="1695693" y="31870"/>
                  <a:pt x="1689865" y="59431"/>
                  <a:pt x="1740665" y="84831"/>
                </a:cubicBezTo>
                <a:cubicBezTo>
                  <a:pt x="1751052" y="90025"/>
                  <a:pt x="1763329" y="90655"/>
                  <a:pt x="1773716" y="95848"/>
                </a:cubicBezTo>
                <a:cubicBezTo>
                  <a:pt x="1832805" y="125393"/>
                  <a:pt x="1780159" y="118131"/>
                  <a:pt x="1861851" y="139915"/>
                </a:cubicBezTo>
                <a:cubicBezTo>
                  <a:pt x="1898037" y="149564"/>
                  <a:pt x="1972020" y="161949"/>
                  <a:pt x="1972020" y="161949"/>
                </a:cubicBezTo>
                <a:cubicBezTo>
                  <a:pt x="2033036" y="159845"/>
                  <a:pt x="2235727" y="170151"/>
                  <a:pt x="2346593" y="139915"/>
                </a:cubicBezTo>
                <a:cubicBezTo>
                  <a:pt x="2369000" y="133804"/>
                  <a:pt x="2393369" y="130765"/>
                  <a:pt x="2412694" y="117882"/>
                </a:cubicBezTo>
                <a:cubicBezTo>
                  <a:pt x="2423711" y="110537"/>
                  <a:pt x="2433184" y="100035"/>
                  <a:pt x="2445745" y="95848"/>
                </a:cubicBezTo>
                <a:cubicBezTo>
                  <a:pt x="2495311" y="79326"/>
                  <a:pt x="2531667" y="93649"/>
                  <a:pt x="2577947" y="62797"/>
                </a:cubicBezTo>
                <a:cubicBezTo>
                  <a:pt x="2588964" y="55453"/>
                  <a:pt x="2597890" y="42636"/>
                  <a:pt x="2610998" y="40764"/>
                </a:cubicBezTo>
                <a:cubicBezTo>
                  <a:pt x="2676536" y="31402"/>
                  <a:pt x="2743201" y="33419"/>
                  <a:pt x="2809302" y="29747"/>
                </a:cubicBezTo>
                <a:cubicBezTo>
                  <a:pt x="2898542" y="0"/>
                  <a:pt x="2847658" y="12415"/>
                  <a:pt x="3029639" y="29747"/>
                </a:cubicBezTo>
                <a:cubicBezTo>
                  <a:pt x="3044712" y="31183"/>
                  <a:pt x="3059203" y="36413"/>
                  <a:pt x="3073706" y="40764"/>
                </a:cubicBezTo>
                <a:cubicBezTo>
                  <a:pt x="3095952" y="47438"/>
                  <a:pt x="3139808" y="62797"/>
                  <a:pt x="3139808" y="62797"/>
                </a:cubicBezTo>
                <a:cubicBezTo>
                  <a:pt x="3167206" y="81063"/>
                  <a:pt x="3184975" y="94883"/>
                  <a:pt x="3216926" y="106865"/>
                </a:cubicBezTo>
                <a:cubicBezTo>
                  <a:pt x="3231103" y="112181"/>
                  <a:pt x="3246434" y="113722"/>
                  <a:pt x="3260993" y="117882"/>
                </a:cubicBezTo>
                <a:cubicBezTo>
                  <a:pt x="3272159" y="121072"/>
                  <a:pt x="3282778" y="126083"/>
                  <a:pt x="3294044" y="128899"/>
                </a:cubicBezTo>
                <a:cubicBezTo>
                  <a:pt x="3312210" y="133440"/>
                  <a:pt x="3330849" y="135853"/>
                  <a:pt x="3349128" y="139915"/>
                </a:cubicBezTo>
                <a:cubicBezTo>
                  <a:pt x="3363909" y="143199"/>
                  <a:pt x="3378313" y="148142"/>
                  <a:pt x="3393195" y="150932"/>
                </a:cubicBezTo>
                <a:cubicBezTo>
                  <a:pt x="3437105" y="159165"/>
                  <a:pt x="3525398" y="172966"/>
                  <a:pt x="3525398" y="172966"/>
                </a:cubicBezTo>
                <a:cubicBezTo>
                  <a:pt x="3624550" y="169294"/>
                  <a:pt x="3724041" y="170932"/>
                  <a:pt x="3822853" y="161949"/>
                </a:cubicBezTo>
                <a:cubicBezTo>
                  <a:pt x="3905324" y="154452"/>
                  <a:pt x="3867459" y="142125"/>
                  <a:pt x="3922005" y="117882"/>
                </a:cubicBezTo>
                <a:cubicBezTo>
                  <a:pt x="3943229" y="108449"/>
                  <a:pt x="3966072" y="103193"/>
                  <a:pt x="3988106" y="95848"/>
                </a:cubicBezTo>
                <a:cubicBezTo>
                  <a:pt x="3999123" y="92176"/>
                  <a:pt x="4009702" y="86740"/>
                  <a:pt x="4021157" y="84831"/>
                </a:cubicBezTo>
                <a:cubicBezTo>
                  <a:pt x="4105728" y="70736"/>
                  <a:pt x="4065354" y="78195"/>
                  <a:pt x="4142342" y="62797"/>
                </a:cubicBezTo>
                <a:cubicBezTo>
                  <a:pt x="4292906" y="66469"/>
                  <a:pt x="4443581" y="66975"/>
                  <a:pt x="4594034" y="73814"/>
                </a:cubicBezTo>
                <a:cubicBezTo>
                  <a:pt x="4613303" y="74690"/>
                  <a:pt x="4658222" y="101323"/>
                  <a:pt x="4671152" y="106865"/>
                </a:cubicBezTo>
                <a:cubicBezTo>
                  <a:pt x="4681826" y="111440"/>
                  <a:pt x="4693529" y="113308"/>
                  <a:pt x="4704203" y="117882"/>
                </a:cubicBezTo>
                <a:cubicBezTo>
                  <a:pt x="4748344" y="136799"/>
                  <a:pt x="4739983" y="140597"/>
                  <a:pt x="4781321" y="150932"/>
                </a:cubicBezTo>
                <a:cubicBezTo>
                  <a:pt x="4802236" y="156161"/>
                  <a:pt x="4884826" y="171001"/>
                  <a:pt x="4902506" y="172966"/>
                </a:cubicBezTo>
                <a:cubicBezTo>
                  <a:pt x="4946456" y="177849"/>
                  <a:pt x="4990641" y="180311"/>
                  <a:pt x="5034709" y="183983"/>
                </a:cubicBezTo>
                <a:cubicBezTo>
                  <a:pt x="5075104" y="180311"/>
                  <a:pt x="5115646" y="177997"/>
                  <a:pt x="5155894" y="172966"/>
                </a:cubicBezTo>
                <a:cubicBezTo>
                  <a:pt x="5174475" y="170643"/>
                  <a:pt x="5192556" y="165299"/>
                  <a:pt x="5210979" y="161949"/>
                </a:cubicBezTo>
                <a:cubicBezTo>
                  <a:pt x="5232956" y="157953"/>
                  <a:pt x="5255046" y="154604"/>
                  <a:pt x="5277080" y="150932"/>
                </a:cubicBezTo>
                <a:lnTo>
                  <a:pt x="5343181" y="128899"/>
                </a:lnTo>
                <a:cubicBezTo>
                  <a:pt x="5376372" y="117836"/>
                  <a:pt x="5439516" y="95848"/>
                  <a:pt x="5464367" y="95848"/>
                </a:cubicBezTo>
                <a:lnTo>
                  <a:pt x="5673687" y="95848"/>
                </a:ln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971600" y="4725144"/>
            <a:ext cx="648072" cy="792088"/>
          </a:xfrm>
          <a:prstGeom prst="triangle">
            <a:avLst>
              <a:gd name="adj" fmla="val 51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475656" y="422108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699792" y="422108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3779912" y="422108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isocèle 11"/>
          <p:cNvSpPr/>
          <p:nvPr/>
        </p:nvSpPr>
        <p:spPr>
          <a:xfrm>
            <a:off x="2051720" y="4725144"/>
            <a:ext cx="648072" cy="792088"/>
          </a:xfrm>
          <a:prstGeom prst="triangle">
            <a:avLst>
              <a:gd name="adj" fmla="val 51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iangle isocèle 12"/>
          <p:cNvSpPr/>
          <p:nvPr/>
        </p:nvSpPr>
        <p:spPr>
          <a:xfrm>
            <a:off x="3203848" y="4725144"/>
            <a:ext cx="648072" cy="792088"/>
          </a:xfrm>
          <a:prstGeom prst="triangle">
            <a:avLst>
              <a:gd name="adj" fmla="val 51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3347864" y="2276872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2123728" y="2348880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1043608" y="2348880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3995936" y="5157192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1763688" y="5085184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2915816" y="5085184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827584" y="5085184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1043608" y="3356992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2267744" y="342900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3419872" y="342900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à coins arrondis 24"/>
          <p:cNvSpPr/>
          <p:nvPr/>
        </p:nvSpPr>
        <p:spPr>
          <a:xfrm>
            <a:off x="4788024" y="1628800"/>
            <a:ext cx="3816424" cy="42484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libre 25"/>
          <p:cNvSpPr/>
          <p:nvPr/>
        </p:nvSpPr>
        <p:spPr>
          <a:xfrm>
            <a:off x="4788024" y="2780928"/>
            <a:ext cx="3816424" cy="111975"/>
          </a:xfrm>
          <a:custGeom>
            <a:avLst/>
            <a:gdLst>
              <a:gd name="connsiteX0" fmla="*/ 0 w 5673687"/>
              <a:gd name="connsiteY0" fmla="*/ 172966 h 183983"/>
              <a:gd name="connsiteX1" fmla="*/ 66102 w 5673687"/>
              <a:gd name="connsiteY1" fmla="*/ 106865 h 183983"/>
              <a:gd name="connsiteX2" fmla="*/ 132203 w 5673687"/>
              <a:gd name="connsiteY2" fmla="*/ 51781 h 183983"/>
              <a:gd name="connsiteX3" fmla="*/ 165253 w 5673687"/>
              <a:gd name="connsiteY3" fmla="*/ 40764 h 183983"/>
              <a:gd name="connsiteX4" fmla="*/ 396608 w 5673687"/>
              <a:gd name="connsiteY4" fmla="*/ 62797 h 183983"/>
              <a:gd name="connsiteX5" fmla="*/ 462709 w 5673687"/>
              <a:gd name="connsiteY5" fmla="*/ 95848 h 183983"/>
              <a:gd name="connsiteX6" fmla="*/ 638979 w 5673687"/>
              <a:gd name="connsiteY6" fmla="*/ 128899 h 183983"/>
              <a:gd name="connsiteX7" fmla="*/ 980502 w 5673687"/>
              <a:gd name="connsiteY7" fmla="*/ 117882 h 183983"/>
              <a:gd name="connsiteX8" fmla="*/ 1013552 w 5673687"/>
              <a:gd name="connsiteY8" fmla="*/ 106865 h 183983"/>
              <a:gd name="connsiteX9" fmla="*/ 1079653 w 5673687"/>
              <a:gd name="connsiteY9" fmla="*/ 95848 h 183983"/>
              <a:gd name="connsiteX10" fmla="*/ 1123721 w 5673687"/>
              <a:gd name="connsiteY10" fmla="*/ 84831 h 183983"/>
              <a:gd name="connsiteX11" fmla="*/ 1178805 w 5673687"/>
              <a:gd name="connsiteY11" fmla="*/ 73814 h 183983"/>
              <a:gd name="connsiteX12" fmla="*/ 1244906 w 5673687"/>
              <a:gd name="connsiteY12" fmla="*/ 51781 h 183983"/>
              <a:gd name="connsiteX13" fmla="*/ 1288974 w 5673687"/>
              <a:gd name="connsiteY13" fmla="*/ 40764 h 183983"/>
              <a:gd name="connsiteX14" fmla="*/ 1355075 w 5673687"/>
              <a:gd name="connsiteY14" fmla="*/ 18730 h 183983"/>
              <a:gd name="connsiteX15" fmla="*/ 1388126 w 5673687"/>
              <a:gd name="connsiteY15" fmla="*/ 7713 h 183983"/>
              <a:gd name="connsiteX16" fmla="*/ 1619480 w 5673687"/>
              <a:gd name="connsiteY16" fmla="*/ 18730 h 183983"/>
              <a:gd name="connsiteX17" fmla="*/ 1740665 w 5673687"/>
              <a:gd name="connsiteY17" fmla="*/ 84831 h 183983"/>
              <a:gd name="connsiteX18" fmla="*/ 1773716 w 5673687"/>
              <a:gd name="connsiteY18" fmla="*/ 95848 h 183983"/>
              <a:gd name="connsiteX19" fmla="*/ 1861851 w 5673687"/>
              <a:gd name="connsiteY19" fmla="*/ 139915 h 183983"/>
              <a:gd name="connsiteX20" fmla="*/ 1972020 w 5673687"/>
              <a:gd name="connsiteY20" fmla="*/ 161949 h 183983"/>
              <a:gd name="connsiteX21" fmla="*/ 2346593 w 5673687"/>
              <a:gd name="connsiteY21" fmla="*/ 139915 h 183983"/>
              <a:gd name="connsiteX22" fmla="*/ 2412694 w 5673687"/>
              <a:gd name="connsiteY22" fmla="*/ 117882 h 183983"/>
              <a:gd name="connsiteX23" fmla="*/ 2445745 w 5673687"/>
              <a:gd name="connsiteY23" fmla="*/ 95848 h 183983"/>
              <a:gd name="connsiteX24" fmla="*/ 2577947 w 5673687"/>
              <a:gd name="connsiteY24" fmla="*/ 62797 h 183983"/>
              <a:gd name="connsiteX25" fmla="*/ 2610998 w 5673687"/>
              <a:gd name="connsiteY25" fmla="*/ 40764 h 183983"/>
              <a:gd name="connsiteX26" fmla="*/ 2809302 w 5673687"/>
              <a:gd name="connsiteY26" fmla="*/ 29747 h 183983"/>
              <a:gd name="connsiteX27" fmla="*/ 3029639 w 5673687"/>
              <a:gd name="connsiteY27" fmla="*/ 29747 h 183983"/>
              <a:gd name="connsiteX28" fmla="*/ 3073706 w 5673687"/>
              <a:gd name="connsiteY28" fmla="*/ 40764 h 183983"/>
              <a:gd name="connsiteX29" fmla="*/ 3139808 w 5673687"/>
              <a:gd name="connsiteY29" fmla="*/ 62797 h 183983"/>
              <a:gd name="connsiteX30" fmla="*/ 3216926 w 5673687"/>
              <a:gd name="connsiteY30" fmla="*/ 106865 h 183983"/>
              <a:gd name="connsiteX31" fmla="*/ 3260993 w 5673687"/>
              <a:gd name="connsiteY31" fmla="*/ 117882 h 183983"/>
              <a:gd name="connsiteX32" fmla="*/ 3294044 w 5673687"/>
              <a:gd name="connsiteY32" fmla="*/ 128899 h 183983"/>
              <a:gd name="connsiteX33" fmla="*/ 3349128 w 5673687"/>
              <a:gd name="connsiteY33" fmla="*/ 139915 h 183983"/>
              <a:gd name="connsiteX34" fmla="*/ 3393195 w 5673687"/>
              <a:gd name="connsiteY34" fmla="*/ 150932 h 183983"/>
              <a:gd name="connsiteX35" fmla="*/ 3525398 w 5673687"/>
              <a:gd name="connsiteY35" fmla="*/ 172966 h 183983"/>
              <a:gd name="connsiteX36" fmla="*/ 3822853 w 5673687"/>
              <a:gd name="connsiteY36" fmla="*/ 161949 h 183983"/>
              <a:gd name="connsiteX37" fmla="*/ 3922005 w 5673687"/>
              <a:gd name="connsiteY37" fmla="*/ 117882 h 183983"/>
              <a:gd name="connsiteX38" fmla="*/ 3988106 w 5673687"/>
              <a:gd name="connsiteY38" fmla="*/ 95848 h 183983"/>
              <a:gd name="connsiteX39" fmla="*/ 4021157 w 5673687"/>
              <a:gd name="connsiteY39" fmla="*/ 84831 h 183983"/>
              <a:gd name="connsiteX40" fmla="*/ 4142342 w 5673687"/>
              <a:gd name="connsiteY40" fmla="*/ 62797 h 183983"/>
              <a:gd name="connsiteX41" fmla="*/ 4594034 w 5673687"/>
              <a:gd name="connsiteY41" fmla="*/ 73814 h 183983"/>
              <a:gd name="connsiteX42" fmla="*/ 4671152 w 5673687"/>
              <a:gd name="connsiteY42" fmla="*/ 106865 h 183983"/>
              <a:gd name="connsiteX43" fmla="*/ 4704203 w 5673687"/>
              <a:gd name="connsiteY43" fmla="*/ 117882 h 183983"/>
              <a:gd name="connsiteX44" fmla="*/ 4781321 w 5673687"/>
              <a:gd name="connsiteY44" fmla="*/ 150932 h 183983"/>
              <a:gd name="connsiteX45" fmla="*/ 4902506 w 5673687"/>
              <a:gd name="connsiteY45" fmla="*/ 172966 h 183983"/>
              <a:gd name="connsiteX46" fmla="*/ 5034709 w 5673687"/>
              <a:gd name="connsiteY46" fmla="*/ 183983 h 183983"/>
              <a:gd name="connsiteX47" fmla="*/ 5155894 w 5673687"/>
              <a:gd name="connsiteY47" fmla="*/ 172966 h 183983"/>
              <a:gd name="connsiteX48" fmla="*/ 5210979 w 5673687"/>
              <a:gd name="connsiteY48" fmla="*/ 161949 h 183983"/>
              <a:gd name="connsiteX49" fmla="*/ 5277080 w 5673687"/>
              <a:gd name="connsiteY49" fmla="*/ 150932 h 183983"/>
              <a:gd name="connsiteX50" fmla="*/ 5343181 w 5673687"/>
              <a:gd name="connsiteY50" fmla="*/ 128899 h 183983"/>
              <a:gd name="connsiteX51" fmla="*/ 5464367 w 5673687"/>
              <a:gd name="connsiteY51" fmla="*/ 95848 h 183983"/>
              <a:gd name="connsiteX52" fmla="*/ 5673687 w 5673687"/>
              <a:gd name="connsiteY52" fmla="*/ 95848 h 18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673687" h="183983">
                <a:moveTo>
                  <a:pt x="0" y="172966"/>
                </a:moveTo>
                <a:lnTo>
                  <a:pt x="66102" y="106865"/>
                </a:lnTo>
                <a:cubicBezTo>
                  <a:pt x="90471" y="82496"/>
                  <a:pt x="101522" y="67121"/>
                  <a:pt x="132203" y="51781"/>
                </a:cubicBezTo>
                <a:cubicBezTo>
                  <a:pt x="142590" y="46588"/>
                  <a:pt x="154236" y="44436"/>
                  <a:pt x="165253" y="40764"/>
                </a:cubicBezTo>
                <a:cubicBezTo>
                  <a:pt x="265608" y="47036"/>
                  <a:pt x="313886" y="42117"/>
                  <a:pt x="396608" y="62797"/>
                </a:cubicBezTo>
                <a:cubicBezTo>
                  <a:pt x="508652" y="90807"/>
                  <a:pt x="344249" y="52771"/>
                  <a:pt x="462709" y="95848"/>
                </a:cubicBezTo>
                <a:cubicBezTo>
                  <a:pt x="523921" y="118107"/>
                  <a:pt x="575200" y="120927"/>
                  <a:pt x="638979" y="128899"/>
                </a:cubicBezTo>
                <a:cubicBezTo>
                  <a:pt x="752820" y="125227"/>
                  <a:pt x="866798" y="124571"/>
                  <a:pt x="980502" y="117882"/>
                </a:cubicBezTo>
                <a:cubicBezTo>
                  <a:pt x="992095" y="117200"/>
                  <a:pt x="1002216" y="109384"/>
                  <a:pt x="1013552" y="106865"/>
                </a:cubicBezTo>
                <a:cubicBezTo>
                  <a:pt x="1035358" y="102019"/>
                  <a:pt x="1057749" y="100229"/>
                  <a:pt x="1079653" y="95848"/>
                </a:cubicBezTo>
                <a:cubicBezTo>
                  <a:pt x="1094500" y="92878"/>
                  <a:pt x="1108940" y="88116"/>
                  <a:pt x="1123721" y="84831"/>
                </a:cubicBezTo>
                <a:cubicBezTo>
                  <a:pt x="1142000" y="80769"/>
                  <a:pt x="1160740" y="78741"/>
                  <a:pt x="1178805" y="73814"/>
                </a:cubicBezTo>
                <a:cubicBezTo>
                  <a:pt x="1201212" y="67703"/>
                  <a:pt x="1222374" y="57414"/>
                  <a:pt x="1244906" y="51781"/>
                </a:cubicBezTo>
                <a:cubicBezTo>
                  <a:pt x="1259595" y="48109"/>
                  <a:pt x="1274471" y="45115"/>
                  <a:pt x="1288974" y="40764"/>
                </a:cubicBezTo>
                <a:cubicBezTo>
                  <a:pt x="1311220" y="34090"/>
                  <a:pt x="1333041" y="26075"/>
                  <a:pt x="1355075" y="18730"/>
                </a:cubicBezTo>
                <a:lnTo>
                  <a:pt x="1388126" y="7713"/>
                </a:lnTo>
                <a:cubicBezTo>
                  <a:pt x="1465244" y="11385"/>
                  <a:pt x="1543397" y="5612"/>
                  <a:pt x="1619480" y="18730"/>
                </a:cubicBezTo>
                <a:cubicBezTo>
                  <a:pt x="1695693" y="31870"/>
                  <a:pt x="1689865" y="59431"/>
                  <a:pt x="1740665" y="84831"/>
                </a:cubicBezTo>
                <a:cubicBezTo>
                  <a:pt x="1751052" y="90025"/>
                  <a:pt x="1763329" y="90655"/>
                  <a:pt x="1773716" y="95848"/>
                </a:cubicBezTo>
                <a:cubicBezTo>
                  <a:pt x="1832805" y="125393"/>
                  <a:pt x="1780159" y="118131"/>
                  <a:pt x="1861851" y="139915"/>
                </a:cubicBezTo>
                <a:cubicBezTo>
                  <a:pt x="1898037" y="149564"/>
                  <a:pt x="1972020" y="161949"/>
                  <a:pt x="1972020" y="161949"/>
                </a:cubicBezTo>
                <a:cubicBezTo>
                  <a:pt x="2033036" y="159845"/>
                  <a:pt x="2235727" y="170151"/>
                  <a:pt x="2346593" y="139915"/>
                </a:cubicBezTo>
                <a:cubicBezTo>
                  <a:pt x="2369000" y="133804"/>
                  <a:pt x="2393369" y="130765"/>
                  <a:pt x="2412694" y="117882"/>
                </a:cubicBezTo>
                <a:cubicBezTo>
                  <a:pt x="2423711" y="110537"/>
                  <a:pt x="2433184" y="100035"/>
                  <a:pt x="2445745" y="95848"/>
                </a:cubicBezTo>
                <a:cubicBezTo>
                  <a:pt x="2495311" y="79326"/>
                  <a:pt x="2531667" y="93649"/>
                  <a:pt x="2577947" y="62797"/>
                </a:cubicBezTo>
                <a:cubicBezTo>
                  <a:pt x="2588964" y="55453"/>
                  <a:pt x="2597890" y="42636"/>
                  <a:pt x="2610998" y="40764"/>
                </a:cubicBezTo>
                <a:cubicBezTo>
                  <a:pt x="2676536" y="31402"/>
                  <a:pt x="2743201" y="33419"/>
                  <a:pt x="2809302" y="29747"/>
                </a:cubicBezTo>
                <a:cubicBezTo>
                  <a:pt x="2898542" y="0"/>
                  <a:pt x="2847658" y="12415"/>
                  <a:pt x="3029639" y="29747"/>
                </a:cubicBezTo>
                <a:cubicBezTo>
                  <a:pt x="3044712" y="31183"/>
                  <a:pt x="3059203" y="36413"/>
                  <a:pt x="3073706" y="40764"/>
                </a:cubicBezTo>
                <a:cubicBezTo>
                  <a:pt x="3095952" y="47438"/>
                  <a:pt x="3139808" y="62797"/>
                  <a:pt x="3139808" y="62797"/>
                </a:cubicBezTo>
                <a:cubicBezTo>
                  <a:pt x="3167206" y="81063"/>
                  <a:pt x="3184975" y="94883"/>
                  <a:pt x="3216926" y="106865"/>
                </a:cubicBezTo>
                <a:cubicBezTo>
                  <a:pt x="3231103" y="112181"/>
                  <a:pt x="3246434" y="113722"/>
                  <a:pt x="3260993" y="117882"/>
                </a:cubicBezTo>
                <a:cubicBezTo>
                  <a:pt x="3272159" y="121072"/>
                  <a:pt x="3282778" y="126083"/>
                  <a:pt x="3294044" y="128899"/>
                </a:cubicBezTo>
                <a:cubicBezTo>
                  <a:pt x="3312210" y="133440"/>
                  <a:pt x="3330849" y="135853"/>
                  <a:pt x="3349128" y="139915"/>
                </a:cubicBezTo>
                <a:cubicBezTo>
                  <a:pt x="3363909" y="143199"/>
                  <a:pt x="3378313" y="148142"/>
                  <a:pt x="3393195" y="150932"/>
                </a:cubicBezTo>
                <a:cubicBezTo>
                  <a:pt x="3437105" y="159165"/>
                  <a:pt x="3525398" y="172966"/>
                  <a:pt x="3525398" y="172966"/>
                </a:cubicBezTo>
                <a:cubicBezTo>
                  <a:pt x="3624550" y="169294"/>
                  <a:pt x="3724041" y="170932"/>
                  <a:pt x="3822853" y="161949"/>
                </a:cubicBezTo>
                <a:cubicBezTo>
                  <a:pt x="3905324" y="154452"/>
                  <a:pt x="3867459" y="142125"/>
                  <a:pt x="3922005" y="117882"/>
                </a:cubicBezTo>
                <a:cubicBezTo>
                  <a:pt x="3943229" y="108449"/>
                  <a:pt x="3966072" y="103193"/>
                  <a:pt x="3988106" y="95848"/>
                </a:cubicBezTo>
                <a:cubicBezTo>
                  <a:pt x="3999123" y="92176"/>
                  <a:pt x="4009702" y="86740"/>
                  <a:pt x="4021157" y="84831"/>
                </a:cubicBezTo>
                <a:cubicBezTo>
                  <a:pt x="4105728" y="70736"/>
                  <a:pt x="4065354" y="78195"/>
                  <a:pt x="4142342" y="62797"/>
                </a:cubicBezTo>
                <a:cubicBezTo>
                  <a:pt x="4292906" y="66469"/>
                  <a:pt x="4443581" y="66975"/>
                  <a:pt x="4594034" y="73814"/>
                </a:cubicBezTo>
                <a:cubicBezTo>
                  <a:pt x="4613303" y="74690"/>
                  <a:pt x="4658222" y="101323"/>
                  <a:pt x="4671152" y="106865"/>
                </a:cubicBezTo>
                <a:cubicBezTo>
                  <a:pt x="4681826" y="111440"/>
                  <a:pt x="4693529" y="113308"/>
                  <a:pt x="4704203" y="117882"/>
                </a:cubicBezTo>
                <a:cubicBezTo>
                  <a:pt x="4748344" y="136799"/>
                  <a:pt x="4739983" y="140597"/>
                  <a:pt x="4781321" y="150932"/>
                </a:cubicBezTo>
                <a:cubicBezTo>
                  <a:pt x="4802236" y="156161"/>
                  <a:pt x="4884826" y="171001"/>
                  <a:pt x="4902506" y="172966"/>
                </a:cubicBezTo>
                <a:cubicBezTo>
                  <a:pt x="4946456" y="177849"/>
                  <a:pt x="4990641" y="180311"/>
                  <a:pt x="5034709" y="183983"/>
                </a:cubicBezTo>
                <a:cubicBezTo>
                  <a:pt x="5075104" y="180311"/>
                  <a:pt x="5115646" y="177997"/>
                  <a:pt x="5155894" y="172966"/>
                </a:cubicBezTo>
                <a:cubicBezTo>
                  <a:pt x="5174475" y="170643"/>
                  <a:pt x="5192556" y="165299"/>
                  <a:pt x="5210979" y="161949"/>
                </a:cubicBezTo>
                <a:cubicBezTo>
                  <a:pt x="5232956" y="157953"/>
                  <a:pt x="5255046" y="154604"/>
                  <a:pt x="5277080" y="150932"/>
                </a:cubicBezTo>
                <a:lnTo>
                  <a:pt x="5343181" y="128899"/>
                </a:lnTo>
                <a:cubicBezTo>
                  <a:pt x="5376372" y="117836"/>
                  <a:pt x="5439516" y="95848"/>
                  <a:pt x="5464367" y="95848"/>
                </a:cubicBezTo>
                <a:lnTo>
                  <a:pt x="5673687" y="95848"/>
                </a:ln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7740352" y="1988840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6588224" y="1844824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5364088" y="2204864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7956376" y="3861048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7812360" y="3140968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Ellipse 33"/>
          <p:cNvSpPr/>
          <p:nvPr/>
        </p:nvSpPr>
        <p:spPr>
          <a:xfrm>
            <a:off x="5292080" y="378904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5580112" y="3140968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>
            <a:off x="6588224" y="306896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6084168" y="378904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7020272" y="378904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/>
          <p:cNvSpPr/>
          <p:nvPr/>
        </p:nvSpPr>
        <p:spPr>
          <a:xfrm>
            <a:off x="7020272" y="5085184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Ellipse 42"/>
          <p:cNvSpPr/>
          <p:nvPr/>
        </p:nvSpPr>
        <p:spPr>
          <a:xfrm>
            <a:off x="6012160" y="5085184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Ellipse 43"/>
          <p:cNvSpPr/>
          <p:nvPr/>
        </p:nvSpPr>
        <p:spPr>
          <a:xfrm>
            <a:off x="4932040" y="5085184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Triangle isocèle 44"/>
          <p:cNvSpPr/>
          <p:nvPr/>
        </p:nvSpPr>
        <p:spPr>
          <a:xfrm>
            <a:off x="7524328" y="4941168"/>
            <a:ext cx="648072" cy="792088"/>
          </a:xfrm>
          <a:prstGeom prst="triangle">
            <a:avLst>
              <a:gd name="adj" fmla="val 51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Triangle isocèle 45"/>
          <p:cNvSpPr/>
          <p:nvPr/>
        </p:nvSpPr>
        <p:spPr>
          <a:xfrm>
            <a:off x="6372200" y="4941168"/>
            <a:ext cx="648072" cy="792088"/>
          </a:xfrm>
          <a:prstGeom prst="triangle">
            <a:avLst>
              <a:gd name="adj" fmla="val 51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Triangle isocèle 46"/>
          <p:cNvSpPr/>
          <p:nvPr/>
        </p:nvSpPr>
        <p:spPr>
          <a:xfrm>
            <a:off x="5364088" y="4941168"/>
            <a:ext cx="648072" cy="792088"/>
          </a:xfrm>
          <a:prstGeom prst="triangle">
            <a:avLst>
              <a:gd name="adj" fmla="val 51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/>
          <a:lstStyle/>
          <a:p>
            <a:r>
              <a:rPr lang="fr-CA" dirty="0" smtClean="0"/>
              <a:t>	Décantation</a:t>
            </a:r>
            <a:endParaRPr lang="fr-CA" dirty="0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899592" y="1556792"/>
            <a:ext cx="1080120" cy="108012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899592" y="2636912"/>
            <a:ext cx="1440160" cy="7920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2339752" y="2348880"/>
            <a:ext cx="1080120" cy="108012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Forme libre 58"/>
          <p:cNvSpPr/>
          <p:nvPr/>
        </p:nvSpPr>
        <p:spPr>
          <a:xfrm>
            <a:off x="914400" y="2368627"/>
            <a:ext cx="2456761" cy="312544"/>
          </a:xfrm>
          <a:custGeom>
            <a:avLst/>
            <a:gdLst>
              <a:gd name="connsiteX0" fmla="*/ 0 w 2456761"/>
              <a:gd name="connsiteY0" fmla="*/ 286438 h 312544"/>
              <a:gd name="connsiteX1" fmla="*/ 33051 w 2456761"/>
              <a:gd name="connsiteY1" fmla="*/ 308472 h 312544"/>
              <a:gd name="connsiteX2" fmla="*/ 121186 w 2456761"/>
              <a:gd name="connsiteY2" fmla="*/ 275421 h 312544"/>
              <a:gd name="connsiteX3" fmla="*/ 154236 w 2456761"/>
              <a:gd name="connsiteY3" fmla="*/ 242371 h 312544"/>
              <a:gd name="connsiteX4" fmla="*/ 187287 w 2456761"/>
              <a:gd name="connsiteY4" fmla="*/ 231354 h 312544"/>
              <a:gd name="connsiteX5" fmla="*/ 220337 w 2456761"/>
              <a:gd name="connsiteY5" fmla="*/ 242371 h 312544"/>
              <a:gd name="connsiteX6" fmla="*/ 231354 w 2456761"/>
              <a:gd name="connsiteY6" fmla="*/ 275421 h 312544"/>
              <a:gd name="connsiteX7" fmla="*/ 253388 w 2456761"/>
              <a:gd name="connsiteY7" fmla="*/ 308472 h 312544"/>
              <a:gd name="connsiteX8" fmla="*/ 319489 w 2456761"/>
              <a:gd name="connsiteY8" fmla="*/ 264404 h 312544"/>
              <a:gd name="connsiteX9" fmla="*/ 418641 w 2456761"/>
              <a:gd name="connsiteY9" fmla="*/ 209320 h 312544"/>
              <a:gd name="connsiteX10" fmla="*/ 517793 w 2456761"/>
              <a:gd name="connsiteY10" fmla="*/ 264404 h 312544"/>
              <a:gd name="connsiteX11" fmla="*/ 561860 w 2456761"/>
              <a:gd name="connsiteY11" fmla="*/ 242371 h 312544"/>
              <a:gd name="connsiteX12" fmla="*/ 649995 w 2456761"/>
              <a:gd name="connsiteY12" fmla="*/ 209320 h 312544"/>
              <a:gd name="connsiteX13" fmla="*/ 683046 w 2456761"/>
              <a:gd name="connsiteY13" fmla="*/ 220337 h 312544"/>
              <a:gd name="connsiteX14" fmla="*/ 738130 w 2456761"/>
              <a:gd name="connsiteY14" fmla="*/ 264404 h 312544"/>
              <a:gd name="connsiteX15" fmla="*/ 837282 w 2456761"/>
              <a:gd name="connsiteY15" fmla="*/ 209320 h 312544"/>
              <a:gd name="connsiteX16" fmla="*/ 859316 w 2456761"/>
              <a:gd name="connsiteY16" fmla="*/ 176269 h 312544"/>
              <a:gd name="connsiteX17" fmla="*/ 892366 w 2456761"/>
              <a:gd name="connsiteY17" fmla="*/ 165253 h 312544"/>
              <a:gd name="connsiteX18" fmla="*/ 969484 w 2456761"/>
              <a:gd name="connsiteY18" fmla="*/ 154236 h 312544"/>
              <a:gd name="connsiteX19" fmla="*/ 1156771 w 2456761"/>
              <a:gd name="connsiteY19" fmla="*/ 198303 h 312544"/>
              <a:gd name="connsiteX20" fmla="*/ 1189822 w 2456761"/>
              <a:gd name="connsiteY20" fmla="*/ 242371 h 312544"/>
              <a:gd name="connsiteX21" fmla="*/ 1255923 w 2456761"/>
              <a:gd name="connsiteY21" fmla="*/ 220337 h 312544"/>
              <a:gd name="connsiteX22" fmla="*/ 1333041 w 2456761"/>
              <a:gd name="connsiteY22" fmla="*/ 165253 h 312544"/>
              <a:gd name="connsiteX23" fmla="*/ 1399142 w 2456761"/>
              <a:gd name="connsiteY23" fmla="*/ 143219 h 312544"/>
              <a:gd name="connsiteX24" fmla="*/ 1432193 w 2456761"/>
              <a:gd name="connsiteY24" fmla="*/ 165253 h 312544"/>
              <a:gd name="connsiteX25" fmla="*/ 1553378 w 2456761"/>
              <a:gd name="connsiteY25" fmla="*/ 165253 h 312544"/>
              <a:gd name="connsiteX26" fmla="*/ 1685581 w 2456761"/>
              <a:gd name="connsiteY26" fmla="*/ 110168 h 312544"/>
              <a:gd name="connsiteX27" fmla="*/ 1740665 w 2456761"/>
              <a:gd name="connsiteY27" fmla="*/ 88134 h 312544"/>
              <a:gd name="connsiteX28" fmla="*/ 1795749 w 2456761"/>
              <a:gd name="connsiteY28" fmla="*/ 77118 h 312544"/>
              <a:gd name="connsiteX29" fmla="*/ 2203373 w 2456761"/>
              <a:gd name="connsiteY29" fmla="*/ 77118 h 312544"/>
              <a:gd name="connsiteX30" fmla="*/ 2269475 w 2456761"/>
              <a:gd name="connsiteY30" fmla="*/ 55084 h 312544"/>
              <a:gd name="connsiteX31" fmla="*/ 2324559 w 2456761"/>
              <a:gd name="connsiteY31" fmla="*/ 44067 h 312544"/>
              <a:gd name="connsiteX32" fmla="*/ 2423711 w 2456761"/>
              <a:gd name="connsiteY32" fmla="*/ 11016 h 312544"/>
              <a:gd name="connsiteX33" fmla="*/ 2456761 w 2456761"/>
              <a:gd name="connsiteY33" fmla="*/ 0 h 312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456761" h="312544">
                <a:moveTo>
                  <a:pt x="0" y="286438"/>
                </a:moveTo>
                <a:cubicBezTo>
                  <a:pt x="11017" y="293783"/>
                  <a:pt x="19943" y="306599"/>
                  <a:pt x="33051" y="308472"/>
                </a:cubicBezTo>
                <a:cubicBezTo>
                  <a:pt x="52272" y="311218"/>
                  <a:pt x="107807" y="284977"/>
                  <a:pt x="121186" y="275421"/>
                </a:cubicBezTo>
                <a:cubicBezTo>
                  <a:pt x="133864" y="266365"/>
                  <a:pt x="141273" y="251013"/>
                  <a:pt x="154236" y="242371"/>
                </a:cubicBezTo>
                <a:cubicBezTo>
                  <a:pt x="163899" y="235929"/>
                  <a:pt x="176270" y="235026"/>
                  <a:pt x="187287" y="231354"/>
                </a:cubicBezTo>
                <a:cubicBezTo>
                  <a:pt x="198304" y="235026"/>
                  <a:pt x="212126" y="234160"/>
                  <a:pt x="220337" y="242371"/>
                </a:cubicBezTo>
                <a:cubicBezTo>
                  <a:pt x="228548" y="250582"/>
                  <a:pt x="226161" y="265034"/>
                  <a:pt x="231354" y="275421"/>
                </a:cubicBezTo>
                <a:cubicBezTo>
                  <a:pt x="237276" y="287264"/>
                  <a:pt x="246043" y="297455"/>
                  <a:pt x="253388" y="308472"/>
                </a:cubicBezTo>
                <a:cubicBezTo>
                  <a:pt x="316599" y="287402"/>
                  <a:pt x="257595" y="312544"/>
                  <a:pt x="319489" y="264404"/>
                </a:cubicBezTo>
                <a:cubicBezTo>
                  <a:pt x="376310" y="220209"/>
                  <a:pt x="368775" y="225942"/>
                  <a:pt x="418641" y="209320"/>
                </a:cubicBezTo>
                <a:cubicBezTo>
                  <a:pt x="473095" y="291001"/>
                  <a:pt x="436741" y="280614"/>
                  <a:pt x="517793" y="264404"/>
                </a:cubicBezTo>
                <a:cubicBezTo>
                  <a:pt x="532482" y="257060"/>
                  <a:pt x="546280" y="247564"/>
                  <a:pt x="561860" y="242371"/>
                </a:cubicBezTo>
                <a:cubicBezTo>
                  <a:pt x="657152" y="210608"/>
                  <a:pt x="582115" y="254575"/>
                  <a:pt x="649995" y="209320"/>
                </a:cubicBezTo>
                <a:cubicBezTo>
                  <a:pt x="661012" y="212992"/>
                  <a:pt x="673978" y="213083"/>
                  <a:pt x="683046" y="220337"/>
                </a:cubicBezTo>
                <a:cubicBezTo>
                  <a:pt x="754236" y="277288"/>
                  <a:pt x="655056" y="236712"/>
                  <a:pt x="738130" y="264404"/>
                </a:cubicBezTo>
                <a:cubicBezTo>
                  <a:pt x="783388" y="246301"/>
                  <a:pt x="802347" y="244255"/>
                  <a:pt x="837282" y="209320"/>
                </a:cubicBezTo>
                <a:cubicBezTo>
                  <a:pt x="846645" y="199957"/>
                  <a:pt x="848977" y="184540"/>
                  <a:pt x="859316" y="176269"/>
                </a:cubicBezTo>
                <a:cubicBezTo>
                  <a:pt x="868384" y="169015"/>
                  <a:pt x="880979" y="167530"/>
                  <a:pt x="892366" y="165253"/>
                </a:cubicBezTo>
                <a:cubicBezTo>
                  <a:pt x="917829" y="160161"/>
                  <a:pt x="943778" y="157908"/>
                  <a:pt x="969484" y="154236"/>
                </a:cubicBezTo>
                <a:cubicBezTo>
                  <a:pt x="1104270" y="163864"/>
                  <a:pt x="1097850" y="129563"/>
                  <a:pt x="1156771" y="198303"/>
                </a:cubicBezTo>
                <a:cubicBezTo>
                  <a:pt x="1168721" y="212244"/>
                  <a:pt x="1178805" y="227682"/>
                  <a:pt x="1189822" y="242371"/>
                </a:cubicBezTo>
                <a:cubicBezTo>
                  <a:pt x="1211856" y="235026"/>
                  <a:pt x="1239500" y="236760"/>
                  <a:pt x="1255923" y="220337"/>
                </a:cubicBezTo>
                <a:cubicBezTo>
                  <a:pt x="1291417" y="184842"/>
                  <a:pt x="1284703" y="184588"/>
                  <a:pt x="1333041" y="165253"/>
                </a:cubicBezTo>
                <a:cubicBezTo>
                  <a:pt x="1354605" y="156627"/>
                  <a:pt x="1399142" y="143219"/>
                  <a:pt x="1399142" y="143219"/>
                </a:cubicBezTo>
                <a:cubicBezTo>
                  <a:pt x="1410159" y="150564"/>
                  <a:pt x="1420350" y="159332"/>
                  <a:pt x="1432193" y="165253"/>
                </a:cubicBezTo>
                <a:cubicBezTo>
                  <a:pt x="1477026" y="187669"/>
                  <a:pt x="1495291" y="172513"/>
                  <a:pt x="1553378" y="165253"/>
                </a:cubicBezTo>
                <a:lnTo>
                  <a:pt x="1685581" y="110168"/>
                </a:lnTo>
                <a:cubicBezTo>
                  <a:pt x="1703867" y="102638"/>
                  <a:pt x="1721273" y="92012"/>
                  <a:pt x="1740665" y="88134"/>
                </a:cubicBezTo>
                <a:lnTo>
                  <a:pt x="1795749" y="77118"/>
                </a:lnTo>
                <a:cubicBezTo>
                  <a:pt x="1969609" y="88708"/>
                  <a:pt x="2011455" y="97680"/>
                  <a:pt x="2203373" y="77118"/>
                </a:cubicBezTo>
                <a:cubicBezTo>
                  <a:pt x="2226467" y="74644"/>
                  <a:pt x="2247068" y="61195"/>
                  <a:pt x="2269475" y="55084"/>
                </a:cubicBezTo>
                <a:cubicBezTo>
                  <a:pt x="2287540" y="50157"/>
                  <a:pt x="2306198" y="47739"/>
                  <a:pt x="2324559" y="44067"/>
                </a:cubicBezTo>
                <a:cubicBezTo>
                  <a:pt x="2382061" y="5733"/>
                  <a:pt x="2334656" y="30806"/>
                  <a:pt x="2423711" y="11016"/>
                </a:cubicBezTo>
                <a:cubicBezTo>
                  <a:pt x="2435047" y="8497"/>
                  <a:pt x="2456761" y="0"/>
                  <a:pt x="2456761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0" name="Triangle isocèle 59"/>
          <p:cNvSpPr/>
          <p:nvPr/>
        </p:nvSpPr>
        <p:spPr>
          <a:xfrm>
            <a:off x="2123728" y="2924944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2" name="Triangle isocèle 61"/>
          <p:cNvSpPr/>
          <p:nvPr/>
        </p:nvSpPr>
        <p:spPr>
          <a:xfrm rot="20981873">
            <a:off x="2581335" y="2516138"/>
            <a:ext cx="288032" cy="3117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3" name="Ellipse 62"/>
          <p:cNvSpPr/>
          <p:nvPr/>
        </p:nvSpPr>
        <p:spPr>
          <a:xfrm>
            <a:off x="2483768" y="29249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5" name="Ellipse 64"/>
          <p:cNvSpPr/>
          <p:nvPr/>
        </p:nvSpPr>
        <p:spPr>
          <a:xfrm>
            <a:off x="1835696" y="29249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6" name="Ellipse 65"/>
          <p:cNvSpPr/>
          <p:nvPr/>
        </p:nvSpPr>
        <p:spPr>
          <a:xfrm>
            <a:off x="2123728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8" name="Triangle isocèle 67"/>
          <p:cNvSpPr/>
          <p:nvPr/>
        </p:nvSpPr>
        <p:spPr>
          <a:xfrm>
            <a:off x="1547664" y="2636912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9" name="Ellipse 68"/>
          <p:cNvSpPr/>
          <p:nvPr/>
        </p:nvSpPr>
        <p:spPr>
          <a:xfrm>
            <a:off x="3347864" y="2852936"/>
            <a:ext cx="1296144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94" name="Groupe 93"/>
          <p:cNvGrpSpPr/>
          <p:nvPr/>
        </p:nvGrpSpPr>
        <p:grpSpPr>
          <a:xfrm>
            <a:off x="2699792" y="3284984"/>
            <a:ext cx="2520280" cy="2376264"/>
            <a:chOff x="2699792" y="3284984"/>
            <a:chExt cx="2520280" cy="2376264"/>
          </a:xfrm>
        </p:grpSpPr>
        <p:cxnSp>
          <p:nvCxnSpPr>
            <p:cNvPr id="71" name="Connecteur droit 70"/>
            <p:cNvCxnSpPr>
              <a:stCxn id="69" idx="2"/>
            </p:cNvCxnSpPr>
            <p:nvPr/>
          </p:nvCxnSpPr>
          <p:spPr>
            <a:xfrm>
              <a:off x="3347864" y="3284984"/>
              <a:ext cx="0" cy="12241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>
              <a:stCxn id="69" idx="6"/>
            </p:cNvCxnSpPr>
            <p:nvPr/>
          </p:nvCxnSpPr>
          <p:spPr>
            <a:xfrm>
              <a:off x="4644008" y="3284984"/>
              <a:ext cx="0" cy="12241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 flipH="1">
              <a:off x="2699792" y="4509120"/>
              <a:ext cx="648072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4644008" y="4509120"/>
              <a:ext cx="576064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>
              <a:off x="2699792" y="5661248"/>
              <a:ext cx="25202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Forme libre 84"/>
            <p:cNvSpPr/>
            <p:nvPr/>
          </p:nvSpPr>
          <p:spPr>
            <a:xfrm>
              <a:off x="3216925" y="4640747"/>
              <a:ext cx="1520328" cy="118540"/>
            </a:xfrm>
            <a:custGeom>
              <a:avLst/>
              <a:gdLst>
                <a:gd name="connsiteX0" fmla="*/ 0 w 1520328"/>
                <a:gd name="connsiteY0" fmla="*/ 118540 h 118540"/>
                <a:gd name="connsiteX1" fmla="*/ 33051 w 1520328"/>
                <a:gd name="connsiteY1" fmla="*/ 107523 h 118540"/>
                <a:gd name="connsiteX2" fmla="*/ 99152 w 1520328"/>
                <a:gd name="connsiteY2" fmla="*/ 63455 h 118540"/>
                <a:gd name="connsiteX3" fmla="*/ 286439 w 1520328"/>
                <a:gd name="connsiteY3" fmla="*/ 74472 h 118540"/>
                <a:gd name="connsiteX4" fmla="*/ 330506 w 1520328"/>
                <a:gd name="connsiteY4" fmla="*/ 85489 h 118540"/>
                <a:gd name="connsiteX5" fmla="*/ 396608 w 1520328"/>
                <a:gd name="connsiteY5" fmla="*/ 107523 h 118540"/>
                <a:gd name="connsiteX6" fmla="*/ 517793 w 1520328"/>
                <a:gd name="connsiteY6" fmla="*/ 96506 h 118540"/>
                <a:gd name="connsiteX7" fmla="*/ 616945 w 1520328"/>
                <a:gd name="connsiteY7" fmla="*/ 52439 h 118540"/>
                <a:gd name="connsiteX8" fmla="*/ 716097 w 1520328"/>
                <a:gd name="connsiteY8" fmla="*/ 8371 h 118540"/>
                <a:gd name="connsiteX9" fmla="*/ 870333 w 1520328"/>
                <a:gd name="connsiteY9" fmla="*/ 19388 h 118540"/>
                <a:gd name="connsiteX10" fmla="*/ 903383 w 1520328"/>
                <a:gd name="connsiteY10" fmla="*/ 30405 h 118540"/>
                <a:gd name="connsiteX11" fmla="*/ 958468 w 1520328"/>
                <a:gd name="connsiteY11" fmla="*/ 41422 h 118540"/>
                <a:gd name="connsiteX12" fmla="*/ 1024569 w 1520328"/>
                <a:gd name="connsiteY12" fmla="*/ 63455 h 118540"/>
                <a:gd name="connsiteX13" fmla="*/ 1233889 w 1520328"/>
                <a:gd name="connsiteY13" fmla="*/ 52439 h 118540"/>
                <a:gd name="connsiteX14" fmla="*/ 1299991 w 1520328"/>
                <a:gd name="connsiteY14" fmla="*/ 30405 h 118540"/>
                <a:gd name="connsiteX15" fmla="*/ 1487277 w 1520328"/>
                <a:gd name="connsiteY15" fmla="*/ 41422 h 118540"/>
                <a:gd name="connsiteX16" fmla="*/ 1520328 w 1520328"/>
                <a:gd name="connsiteY16" fmla="*/ 52439 h 118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20328" h="118540">
                  <a:moveTo>
                    <a:pt x="0" y="118540"/>
                  </a:moveTo>
                  <a:cubicBezTo>
                    <a:pt x="11017" y="114868"/>
                    <a:pt x="22899" y="113163"/>
                    <a:pt x="33051" y="107523"/>
                  </a:cubicBezTo>
                  <a:cubicBezTo>
                    <a:pt x="56200" y="94662"/>
                    <a:pt x="99152" y="63455"/>
                    <a:pt x="99152" y="63455"/>
                  </a:cubicBezTo>
                  <a:cubicBezTo>
                    <a:pt x="161581" y="67127"/>
                    <a:pt x="224184" y="68543"/>
                    <a:pt x="286439" y="74472"/>
                  </a:cubicBezTo>
                  <a:cubicBezTo>
                    <a:pt x="301512" y="75908"/>
                    <a:pt x="316003" y="81138"/>
                    <a:pt x="330506" y="85489"/>
                  </a:cubicBezTo>
                  <a:cubicBezTo>
                    <a:pt x="352752" y="92163"/>
                    <a:pt x="396608" y="107523"/>
                    <a:pt x="396608" y="107523"/>
                  </a:cubicBezTo>
                  <a:cubicBezTo>
                    <a:pt x="437003" y="103851"/>
                    <a:pt x="477849" y="103555"/>
                    <a:pt x="517793" y="96506"/>
                  </a:cubicBezTo>
                  <a:cubicBezTo>
                    <a:pt x="626589" y="77306"/>
                    <a:pt x="547390" y="83352"/>
                    <a:pt x="616945" y="52439"/>
                  </a:cubicBezTo>
                  <a:cubicBezTo>
                    <a:pt x="734934" y="0"/>
                    <a:pt x="641301" y="58235"/>
                    <a:pt x="716097" y="8371"/>
                  </a:cubicBezTo>
                  <a:cubicBezTo>
                    <a:pt x="767509" y="12043"/>
                    <a:pt x="819143" y="13366"/>
                    <a:pt x="870333" y="19388"/>
                  </a:cubicBezTo>
                  <a:cubicBezTo>
                    <a:pt x="881866" y="20745"/>
                    <a:pt x="892117" y="27588"/>
                    <a:pt x="903383" y="30405"/>
                  </a:cubicBezTo>
                  <a:cubicBezTo>
                    <a:pt x="921549" y="34947"/>
                    <a:pt x="940402" y="36495"/>
                    <a:pt x="958468" y="41422"/>
                  </a:cubicBezTo>
                  <a:cubicBezTo>
                    <a:pt x="980875" y="47533"/>
                    <a:pt x="1024569" y="63455"/>
                    <a:pt x="1024569" y="63455"/>
                  </a:cubicBezTo>
                  <a:cubicBezTo>
                    <a:pt x="1094342" y="59783"/>
                    <a:pt x="1164517" y="60764"/>
                    <a:pt x="1233889" y="52439"/>
                  </a:cubicBezTo>
                  <a:cubicBezTo>
                    <a:pt x="1256949" y="49672"/>
                    <a:pt x="1299991" y="30405"/>
                    <a:pt x="1299991" y="30405"/>
                  </a:cubicBezTo>
                  <a:cubicBezTo>
                    <a:pt x="1362420" y="34077"/>
                    <a:pt x="1425051" y="35199"/>
                    <a:pt x="1487277" y="41422"/>
                  </a:cubicBezTo>
                  <a:cubicBezTo>
                    <a:pt x="1498832" y="42578"/>
                    <a:pt x="1520328" y="52439"/>
                    <a:pt x="1520328" y="52439"/>
                  </a:cubicBezTo>
                </a:path>
              </a:pathLst>
            </a:cu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6" name="Ellipse 85"/>
            <p:cNvSpPr/>
            <p:nvPr/>
          </p:nvSpPr>
          <p:spPr>
            <a:xfrm>
              <a:off x="3275856" y="508518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563888" y="515719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8" name="Ellipse 87"/>
            <p:cNvSpPr/>
            <p:nvPr/>
          </p:nvSpPr>
          <p:spPr>
            <a:xfrm>
              <a:off x="3995936" y="508518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427984" y="508518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0" name="Ellipse 89"/>
            <p:cNvSpPr/>
            <p:nvPr/>
          </p:nvSpPr>
          <p:spPr>
            <a:xfrm>
              <a:off x="4716016" y="508518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1" name="Ellipse 90"/>
            <p:cNvSpPr/>
            <p:nvPr/>
          </p:nvSpPr>
          <p:spPr>
            <a:xfrm>
              <a:off x="3419872" y="450912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2" name="Ellipse 91"/>
            <p:cNvSpPr/>
            <p:nvPr/>
          </p:nvSpPr>
          <p:spPr>
            <a:xfrm>
              <a:off x="3851920" y="44371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3" name="Ellipse 92"/>
            <p:cNvSpPr/>
            <p:nvPr/>
          </p:nvSpPr>
          <p:spPr>
            <a:xfrm>
              <a:off x="4355976" y="450912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3491880" y="3212976"/>
            <a:ext cx="1296144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/>
          <p:cNvCxnSpPr/>
          <p:nvPr/>
        </p:nvCxnSpPr>
        <p:spPr>
          <a:xfrm>
            <a:off x="3491880" y="3645024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788024" y="3645024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2843808" y="4869160"/>
            <a:ext cx="648072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788024" y="4869160"/>
            <a:ext cx="576064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843808" y="6021288"/>
            <a:ext cx="2520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Forme libre 10"/>
          <p:cNvSpPr/>
          <p:nvPr/>
        </p:nvSpPr>
        <p:spPr>
          <a:xfrm>
            <a:off x="3360941" y="5000787"/>
            <a:ext cx="1520328" cy="118540"/>
          </a:xfrm>
          <a:custGeom>
            <a:avLst/>
            <a:gdLst>
              <a:gd name="connsiteX0" fmla="*/ 0 w 1520328"/>
              <a:gd name="connsiteY0" fmla="*/ 118540 h 118540"/>
              <a:gd name="connsiteX1" fmla="*/ 33051 w 1520328"/>
              <a:gd name="connsiteY1" fmla="*/ 107523 h 118540"/>
              <a:gd name="connsiteX2" fmla="*/ 99152 w 1520328"/>
              <a:gd name="connsiteY2" fmla="*/ 63455 h 118540"/>
              <a:gd name="connsiteX3" fmla="*/ 286439 w 1520328"/>
              <a:gd name="connsiteY3" fmla="*/ 74472 h 118540"/>
              <a:gd name="connsiteX4" fmla="*/ 330506 w 1520328"/>
              <a:gd name="connsiteY4" fmla="*/ 85489 h 118540"/>
              <a:gd name="connsiteX5" fmla="*/ 396608 w 1520328"/>
              <a:gd name="connsiteY5" fmla="*/ 107523 h 118540"/>
              <a:gd name="connsiteX6" fmla="*/ 517793 w 1520328"/>
              <a:gd name="connsiteY6" fmla="*/ 96506 h 118540"/>
              <a:gd name="connsiteX7" fmla="*/ 616945 w 1520328"/>
              <a:gd name="connsiteY7" fmla="*/ 52439 h 118540"/>
              <a:gd name="connsiteX8" fmla="*/ 716097 w 1520328"/>
              <a:gd name="connsiteY8" fmla="*/ 8371 h 118540"/>
              <a:gd name="connsiteX9" fmla="*/ 870333 w 1520328"/>
              <a:gd name="connsiteY9" fmla="*/ 19388 h 118540"/>
              <a:gd name="connsiteX10" fmla="*/ 903383 w 1520328"/>
              <a:gd name="connsiteY10" fmla="*/ 30405 h 118540"/>
              <a:gd name="connsiteX11" fmla="*/ 958468 w 1520328"/>
              <a:gd name="connsiteY11" fmla="*/ 41422 h 118540"/>
              <a:gd name="connsiteX12" fmla="*/ 1024569 w 1520328"/>
              <a:gd name="connsiteY12" fmla="*/ 63455 h 118540"/>
              <a:gd name="connsiteX13" fmla="*/ 1233889 w 1520328"/>
              <a:gd name="connsiteY13" fmla="*/ 52439 h 118540"/>
              <a:gd name="connsiteX14" fmla="*/ 1299991 w 1520328"/>
              <a:gd name="connsiteY14" fmla="*/ 30405 h 118540"/>
              <a:gd name="connsiteX15" fmla="*/ 1487277 w 1520328"/>
              <a:gd name="connsiteY15" fmla="*/ 41422 h 118540"/>
              <a:gd name="connsiteX16" fmla="*/ 1520328 w 1520328"/>
              <a:gd name="connsiteY16" fmla="*/ 52439 h 118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0328" h="118540">
                <a:moveTo>
                  <a:pt x="0" y="118540"/>
                </a:moveTo>
                <a:cubicBezTo>
                  <a:pt x="11017" y="114868"/>
                  <a:pt x="22899" y="113163"/>
                  <a:pt x="33051" y="107523"/>
                </a:cubicBezTo>
                <a:cubicBezTo>
                  <a:pt x="56200" y="94662"/>
                  <a:pt x="99152" y="63455"/>
                  <a:pt x="99152" y="63455"/>
                </a:cubicBezTo>
                <a:cubicBezTo>
                  <a:pt x="161581" y="67127"/>
                  <a:pt x="224184" y="68543"/>
                  <a:pt x="286439" y="74472"/>
                </a:cubicBezTo>
                <a:cubicBezTo>
                  <a:pt x="301512" y="75908"/>
                  <a:pt x="316003" y="81138"/>
                  <a:pt x="330506" y="85489"/>
                </a:cubicBezTo>
                <a:cubicBezTo>
                  <a:pt x="352752" y="92163"/>
                  <a:pt x="396608" y="107523"/>
                  <a:pt x="396608" y="107523"/>
                </a:cubicBezTo>
                <a:cubicBezTo>
                  <a:pt x="437003" y="103851"/>
                  <a:pt x="477849" y="103555"/>
                  <a:pt x="517793" y="96506"/>
                </a:cubicBezTo>
                <a:cubicBezTo>
                  <a:pt x="626589" y="77306"/>
                  <a:pt x="547390" y="83352"/>
                  <a:pt x="616945" y="52439"/>
                </a:cubicBezTo>
                <a:cubicBezTo>
                  <a:pt x="734934" y="0"/>
                  <a:pt x="641301" y="58235"/>
                  <a:pt x="716097" y="8371"/>
                </a:cubicBezTo>
                <a:cubicBezTo>
                  <a:pt x="767509" y="12043"/>
                  <a:pt x="819143" y="13366"/>
                  <a:pt x="870333" y="19388"/>
                </a:cubicBezTo>
                <a:cubicBezTo>
                  <a:pt x="881866" y="20745"/>
                  <a:pt x="892117" y="27588"/>
                  <a:pt x="903383" y="30405"/>
                </a:cubicBezTo>
                <a:cubicBezTo>
                  <a:pt x="921549" y="34947"/>
                  <a:pt x="940402" y="36495"/>
                  <a:pt x="958468" y="41422"/>
                </a:cubicBezTo>
                <a:cubicBezTo>
                  <a:pt x="980875" y="47533"/>
                  <a:pt x="1024569" y="63455"/>
                  <a:pt x="1024569" y="63455"/>
                </a:cubicBezTo>
                <a:cubicBezTo>
                  <a:pt x="1094342" y="59783"/>
                  <a:pt x="1164517" y="60764"/>
                  <a:pt x="1233889" y="52439"/>
                </a:cubicBezTo>
                <a:cubicBezTo>
                  <a:pt x="1256949" y="49672"/>
                  <a:pt x="1299991" y="30405"/>
                  <a:pt x="1299991" y="30405"/>
                </a:cubicBezTo>
                <a:cubicBezTo>
                  <a:pt x="1362420" y="34077"/>
                  <a:pt x="1425051" y="35199"/>
                  <a:pt x="1487277" y="41422"/>
                </a:cubicBezTo>
                <a:cubicBezTo>
                  <a:pt x="1498832" y="42578"/>
                  <a:pt x="1520328" y="52439"/>
                  <a:pt x="1520328" y="52439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3419872" y="54452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3707904" y="55172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4139952" y="54452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4572000" y="54452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4860032" y="54452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3995936" y="30689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4139952" y="28529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3779912" y="29249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 rot="3743548">
            <a:off x="2446600" y="1405336"/>
            <a:ext cx="1323063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4" name="Connecteur droit 23"/>
          <p:cNvCxnSpPr/>
          <p:nvPr/>
        </p:nvCxnSpPr>
        <p:spPr>
          <a:xfrm rot="3743548">
            <a:off x="2259191" y="938552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3743548">
            <a:off x="2859840" y="2087121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3743548" flipH="1">
            <a:off x="732138" y="1238009"/>
            <a:ext cx="648072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3743548">
            <a:off x="1652431" y="2928957"/>
            <a:ext cx="576064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rot="3743548">
            <a:off x="-280638" y="2910550"/>
            <a:ext cx="2520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Forme libre 28"/>
          <p:cNvSpPr/>
          <p:nvPr/>
        </p:nvSpPr>
        <p:spPr>
          <a:xfrm rot="3743548">
            <a:off x="1079076" y="2421037"/>
            <a:ext cx="1520328" cy="118540"/>
          </a:xfrm>
          <a:custGeom>
            <a:avLst/>
            <a:gdLst>
              <a:gd name="connsiteX0" fmla="*/ 0 w 1520328"/>
              <a:gd name="connsiteY0" fmla="*/ 118540 h 118540"/>
              <a:gd name="connsiteX1" fmla="*/ 33051 w 1520328"/>
              <a:gd name="connsiteY1" fmla="*/ 107523 h 118540"/>
              <a:gd name="connsiteX2" fmla="*/ 99152 w 1520328"/>
              <a:gd name="connsiteY2" fmla="*/ 63455 h 118540"/>
              <a:gd name="connsiteX3" fmla="*/ 286439 w 1520328"/>
              <a:gd name="connsiteY3" fmla="*/ 74472 h 118540"/>
              <a:gd name="connsiteX4" fmla="*/ 330506 w 1520328"/>
              <a:gd name="connsiteY4" fmla="*/ 85489 h 118540"/>
              <a:gd name="connsiteX5" fmla="*/ 396608 w 1520328"/>
              <a:gd name="connsiteY5" fmla="*/ 107523 h 118540"/>
              <a:gd name="connsiteX6" fmla="*/ 517793 w 1520328"/>
              <a:gd name="connsiteY6" fmla="*/ 96506 h 118540"/>
              <a:gd name="connsiteX7" fmla="*/ 616945 w 1520328"/>
              <a:gd name="connsiteY7" fmla="*/ 52439 h 118540"/>
              <a:gd name="connsiteX8" fmla="*/ 716097 w 1520328"/>
              <a:gd name="connsiteY8" fmla="*/ 8371 h 118540"/>
              <a:gd name="connsiteX9" fmla="*/ 870333 w 1520328"/>
              <a:gd name="connsiteY9" fmla="*/ 19388 h 118540"/>
              <a:gd name="connsiteX10" fmla="*/ 903383 w 1520328"/>
              <a:gd name="connsiteY10" fmla="*/ 30405 h 118540"/>
              <a:gd name="connsiteX11" fmla="*/ 958468 w 1520328"/>
              <a:gd name="connsiteY11" fmla="*/ 41422 h 118540"/>
              <a:gd name="connsiteX12" fmla="*/ 1024569 w 1520328"/>
              <a:gd name="connsiteY12" fmla="*/ 63455 h 118540"/>
              <a:gd name="connsiteX13" fmla="*/ 1233889 w 1520328"/>
              <a:gd name="connsiteY13" fmla="*/ 52439 h 118540"/>
              <a:gd name="connsiteX14" fmla="*/ 1299991 w 1520328"/>
              <a:gd name="connsiteY14" fmla="*/ 30405 h 118540"/>
              <a:gd name="connsiteX15" fmla="*/ 1487277 w 1520328"/>
              <a:gd name="connsiteY15" fmla="*/ 41422 h 118540"/>
              <a:gd name="connsiteX16" fmla="*/ 1520328 w 1520328"/>
              <a:gd name="connsiteY16" fmla="*/ 52439 h 118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0328" h="118540">
                <a:moveTo>
                  <a:pt x="0" y="118540"/>
                </a:moveTo>
                <a:cubicBezTo>
                  <a:pt x="11017" y="114868"/>
                  <a:pt x="22899" y="113163"/>
                  <a:pt x="33051" y="107523"/>
                </a:cubicBezTo>
                <a:cubicBezTo>
                  <a:pt x="56200" y="94662"/>
                  <a:pt x="99152" y="63455"/>
                  <a:pt x="99152" y="63455"/>
                </a:cubicBezTo>
                <a:cubicBezTo>
                  <a:pt x="161581" y="67127"/>
                  <a:pt x="224184" y="68543"/>
                  <a:pt x="286439" y="74472"/>
                </a:cubicBezTo>
                <a:cubicBezTo>
                  <a:pt x="301512" y="75908"/>
                  <a:pt x="316003" y="81138"/>
                  <a:pt x="330506" y="85489"/>
                </a:cubicBezTo>
                <a:cubicBezTo>
                  <a:pt x="352752" y="92163"/>
                  <a:pt x="396608" y="107523"/>
                  <a:pt x="396608" y="107523"/>
                </a:cubicBezTo>
                <a:cubicBezTo>
                  <a:pt x="437003" y="103851"/>
                  <a:pt x="477849" y="103555"/>
                  <a:pt x="517793" y="96506"/>
                </a:cubicBezTo>
                <a:cubicBezTo>
                  <a:pt x="626589" y="77306"/>
                  <a:pt x="547390" y="83352"/>
                  <a:pt x="616945" y="52439"/>
                </a:cubicBezTo>
                <a:cubicBezTo>
                  <a:pt x="734934" y="0"/>
                  <a:pt x="641301" y="58235"/>
                  <a:pt x="716097" y="8371"/>
                </a:cubicBezTo>
                <a:cubicBezTo>
                  <a:pt x="767509" y="12043"/>
                  <a:pt x="819143" y="13366"/>
                  <a:pt x="870333" y="19388"/>
                </a:cubicBezTo>
                <a:cubicBezTo>
                  <a:pt x="881866" y="20745"/>
                  <a:pt x="892117" y="27588"/>
                  <a:pt x="903383" y="30405"/>
                </a:cubicBezTo>
                <a:cubicBezTo>
                  <a:pt x="921549" y="34947"/>
                  <a:pt x="940402" y="36495"/>
                  <a:pt x="958468" y="41422"/>
                </a:cubicBezTo>
                <a:cubicBezTo>
                  <a:pt x="980875" y="47533"/>
                  <a:pt x="1024569" y="63455"/>
                  <a:pt x="1024569" y="63455"/>
                </a:cubicBezTo>
                <a:cubicBezTo>
                  <a:pt x="1094342" y="59783"/>
                  <a:pt x="1164517" y="60764"/>
                  <a:pt x="1233889" y="52439"/>
                </a:cubicBezTo>
                <a:cubicBezTo>
                  <a:pt x="1256949" y="49672"/>
                  <a:pt x="1299991" y="30405"/>
                  <a:pt x="1299991" y="30405"/>
                </a:cubicBezTo>
                <a:cubicBezTo>
                  <a:pt x="1362420" y="34077"/>
                  <a:pt x="1425051" y="35199"/>
                  <a:pt x="1487277" y="41422"/>
                </a:cubicBezTo>
                <a:cubicBezTo>
                  <a:pt x="1498832" y="42578"/>
                  <a:pt x="1520328" y="52439"/>
                  <a:pt x="1520328" y="52439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 rot="3743548">
            <a:off x="1647733" y="19232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 rot="3743548">
            <a:off x="1911759" y="227272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 rot="3743548">
            <a:off x="2081535" y="275276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9" name="Connecteur droit 38"/>
          <p:cNvCxnSpPr/>
          <p:nvPr/>
        </p:nvCxnSpPr>
        <p:spPr>
          <a:xfrm flipH="1" flipV="1">
            <a:off x="3563888" y="3140968"/>
            <a:ext cx="432048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3563888" y="2780928"/>
            <a:ext cx="936104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3" name="Connecteur droit 42"/>
          <p:cNvCxnSpPr/>
          <p:nvPr/>
        </p:nvCxnSpPr>
        <p:spPr>
          <a:xfrm flipV="1">
            <a:off x="4211960" y="3068960"/>
            <a:ext cx="288032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</a:t>
            </a:r>
            <a:r>
              <a:rPr lang="fr-CA" dirty="0" smtClean="0"/>
              <a:t>vaporation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979712" y="4797152"/>
            <a:ext cx="50405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5940152" y="5013176"/>
            <a:ext cx="432048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>
            <a:off x="3635896" y="2420888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932040" y="2420888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2987824" y="3645024"/>
            <a:ext cx="648072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932040" y="3645024"/>
            <a:ext cx="576064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987824" y="4797152"/>
            <a:ext cx="2520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rme libre 11"/>
          <p:cNvSpPr/>
          <p:nvPr/>
        </p:nvSpPr>
        <p:spPr>
          <a:xfrm>
            <a:off x="3504957" y="3776651"/>
            <a:ext cx="1520328" cy="118540"/>
          </a:xfrm>
          <a:custGeom>
            <a:avLst/>
            <a:gdLst>
              <a:gd name="connsiteX0" fmla="*/ 0 w 1520328"/>
              <a:gd name="connsiteY0" fmla="*/ 118540 h 118540"/>
              <a:gd name="connsiteX1" fmla="*/ 33051 w 1520328"/>
              <a:gd name="connsiteY1" fmla="*/ 107523 h 118540"/>
              <a:gd name="connsiteX2" fmla="*/ 99152 w 1520328"/>
              <a:gd name="connsiteY2" fmla="*/ 63455 h 118540"/>
              <a:gd name="connsiteX3" fmla="*/ 286439 w 1520328"/>
              <a:gd name="connsiteY3" fmla="*/ 74472 h 118540"/>
              <a:gd name="connsiteX4" fmla="*/ 330506 w 1520328"/>
              <a:gd name="connsiteY4" fmla="*/ 85489 h 118540"/>
              <a:gd name="connsiteX5" fmla="*/ 396608 w 1520328"/>
              <a:gd name="connsiteY5" fmla="*/ 107523 h 118540"/>
              <a:gd name="connsiteX6" fmla="*/ 517793 w 1520328"/>
              <a:gd name="connsiteY6" fmla="*/ 96506 h 118540"/>
              <a:gd name="connsiteX7" fmla="*/ 616945 w 1520328"/>
              <a:gd name="connsiteY7" fmla="*/ 52439 h 118540"/>
              <a:gd name="connsiteX8" fmla="*/ 716097 w 1520328"/>
              <a:gd name="connsiteY8" fmla="*/ 8371 h 118540"/>
              <a:gd name="connsiteX9" fmla="*/ 870333 w 1520328"/>
              <a:gd name="connsiteY9" fmla="*/ 19388 h 118540"/>
              <a:gd name="connsiteX10" fmla="*/ 903383 w 1520328"/>
              <a:gd name="connsiteY10" fmla="*/ 30405 h 118540"/>
              <a:gd name="connsiteX11" fmla="*/ 958468 w 1520328"/>
              <a:gd name="connsiteY11" fmla="*/ 41422 h 118540"/>
              <a:gd name="connsiteX12" fmla="*/ 1024569 w 1520328"/>
              <a:gd name="connsiteY12" fmla="*/ 63455 h 118540"/>
              <a:gd name="connsiteX13" fmla="*/ 1233889 w 1520328"/>
              <a:gd name="connsiteY13" fmla="*/ 52439 h 118540"/>
              <a:gd name="connsiteX14" fmla="*/ 1299991 w 1520328"/>
              <a:gd name="connsiteY14" fmla="*/ 30405 h 118540"/>
              <a:gd name="connsiteX15" fmla="*/ 1487277 w 1520328"/>
              <a:gd name="connsiteY15" fmla="*/ 41422 h 118540"/>
              <a:gd name="connsiteX16" fmla="*/ 1520328 w 1520328"/>
              <a:gd name="connsiteY16" fmla="*/ 52439 h 118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0328" h="118540">
                <a:moveTo>
                  <a:pt x="0" y="118540"/>
                </a:moveTo>
                <a:cubicBezTo>
                  <a:pt x="11017" y="114868"/>
                  <a:pt x="22899" y="113163"/>
                  <a:pt x="33051" y="107523"/>
                </a:cubicBezTo>
                <a:cubicBezTo>
                  <a:pt x="56200" y="94662"/>
                  <a:pt x="99152" y="63455"/>
                  <a:pt x="99152" y="63455"/>
                </a:cubicBezTo>
                <a:cubicBezTo>
                  <a:pt x="161581" y="67127"/>
                  <a:pt x="224184" y="68543"/>
                  <a:pt x="286439" y="74472"/>
                </a:cubicBezTo>
                <a:cubicBezTo>
                  <a:pt x="301512" y="75908"/>
                  <a:pt x="316003" y="81138"/>
                  <a:pt x="330506" y="85489"/>
                </a:cubicBezTo>
                <a:cubicBezTo>
                  <a:pt x="352752" y="92163"/>
                  <a:pt x="396608" y="107523"/>
                  <a:pt x="396608" y="107523"/>
                </a:cubicBezTo>
                <a:cubicBezTo>
                  <a:pt x="437003" y="103851"/>
                  <a:pt x="477849" y="103555"/>
                  <a:pt x="517793" y="96506"/>
                </a:cubicBezTo>
                <a:cubicBezTo>
                  <a:pt x="626589" y="77306"/>
                  <a:pt x="547390" y="83352"/>
                  <a:pt x="616945" y="52439"/>
                </a:cubicBezTo>
                <a:cubicBezTo>
                  <a:pt x="734934" y="0"/>
                  <a:pt x="641301" y="58235"/>
                  <a:pt x="716097" y="8371"/>
                </a:cubicBezTo>
                <a:cubicBezTo>
                  <a:pt x="767509" y="12043"/>
                  <a:pt x="819143" y="13366"/>
                  <a:pt x="870333" y="19388"/>
                </a:cubicBezTo>
                <a:cubicBezTo>
                  <a:pt x="881866" y="20745"/>
                  <a:pt x="892117" y="27588"/>
                  <a:pt x="903383" y="30405"/>
                </a:cubicBezTo>
                <a:cubicBezTo>
                  <a:pt x="921549" y="34947"/>
                  <a:pt x="940402" y="36495"/>
                  <a:pt x="958468" y="41422"/>
                </a:cubicBezTo>
                <a:cubicBezTo>
                  <a:pt x="980875" y="47533"/>
                  <a:pt x="1024569" y="63455"/>
                  <a:pt x="1024569" y="63455"/>
                </a:cubicBezTo>
                <a:cubicBezTo>
                  <a:pt x="1094342" y="59783"/>
                  <a:pt x="1164517" y="60764"/>
                  <a:pt x="1233889" y="52439"/>
                </a:cubicBezTo>
                <a:cubicBezTo>
                  <a:pt x="1256949" y="49672"/>
                  <a:pt x="1299991" y="30405"/>
                  <a:pt x="1299991" y="30405"/>
                </a:cubicBezTo>
                <a:cubicBezTo>
                  <a:pt x="1362420" y="34077"/>
                  <a:pt x="1425051" y="35199"/>
                  <a:pt x="1487277" y="41422"/>
                </a:cubicBezTo>
                <a:cubicBezTo>
                  <a:pt x="1498832" y="42578"/>
                  <a:pt x="1520328" y="52439"/>
                  <a:pt x="1520328" y="52439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3563888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3851920" y="429309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4283968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4716016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5004048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3635896" y="1916832"/>
            <a:ext cx="1296144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>
            <a:off x="3707904" y="1340768"/>
            <a:ext cx="936434" cy="486227"/>
          </a:xfrm>
          <a:custGeom>
            <a:avLst/>
            <a:gdLst>
              <a:gd name="connsiteX0" fmla="*/ 231355 w 936434"/>
              <a:gd name="connsiteY0" fmla="*/ 376058 h 486227"/>
              <a:gd name="connsiteX1" fmla="*/ 198304 w 936434"/>
              <a:gd name="connsiteY1" fmla="*/ 398092 h 486227"/>
              <a:gd name="connsiteX2" fmla="*/ 132203 w 936434"/>
              <a:gd name="connsiteY2" fmla="*/ 420125 h 486227"/>
              <a:gd name="connsiteX3" fmla="*/ 66102 w 936434"/>
              <a:gd name="connsiteY3" fmla="*/ 409108 h 486227"/>
              <a:gd name="connsiteX4" fmla="*/ 33051 w 936434"/>
              <a:gd name="connsiteY4" fmla="*/ 398092 h 486227"/>
              <a:gd name="connsiteX5" fmla="*/ 22034 w 936434"/>
              <a:gd name="connsiteY5" fmla="*/ 365041 h 486227"/>
              <a:gd name="connsiteX6" fmla="*/ 0 w 936434"/>
              <a:gd name="connsiteY6" fmla="*/ 331990 h 486227"/>
              <a:gd name="connsiteX7" fmla="*/ 11017 w 936434"/>
              <a:gd name="connsiteY7" fmla="*/ 276906 h 486227"/>
              <a:gd name="connsiteX8" fmla="*/ 44068 w 936434"/>
              <a:gd name="connsiteY8" fmla="*/ 265889 h 486227"/>
              <a:gd name="connsiteX9" fmla="*/ 22034 w 936434"/>
              <a:gd name="connsiteY9" fmla="*/ 199788 h 486227"/>
              <a:gd name="connsiteX10" fmla="*/ 33051 w 936434"/>
              <a:gd name="connsiteY10" fmla="*/ 122670 h 486227"/>
              <a:gd name="connsiteX11" fmla="*/ 99152 w 936434"/>
              <a:gd name="connsiteY11" fmla="*/ 100636 h 486227"/>
              <a:gd name="connsiteX12" fmla="*/ 132203 w 936434"/>
              <a:gd name="connsiteY12" fmla="*/ 89619 h 486227"/>
              <a:gd name="connsiteX13" fmla="*/ 176270 w 936434"/>
              <a:gd name="connsiteY13" fmla="*/ 100636 h 486227"/>
              <a:gd name="connsiteX14" fmla="*/ 209321 w 936434"/>
              <a:gd name="connsiteY14" fmla="*/ 122670 h 486227"/>
              <a:gd name="connsiteX15" fmla="*/ 220338 w 936434"/>
              <a:gd name="connsiteY15" fmla="*/ 23518 h 486227"/>
              <a:gd name="connsiteX16" fmla="*/ 308473 w 936434"/>
              <a:gd name="connsiteY16" fmla="*/ 1484 h 486227"/>
              <a:gd name="connsiteX17" fmla="*/ 462709 w 936434"/>
              <a:gd name="connsiteY17" fmla="*/ 12501 h 486227"/>
              <a:gd name="connsiteX18" fmla="*/ 484743 w 936434"/>
              <a:gd name="connsiteY18" fmla="*/ 45552 h 486227"/>
              <a:gd name="connsiteX19" fmla="*/ 517793 w 936434"/>
              <a:gd name="connsiteY19" fmla="*/ 78602 h 486227"/>
              <a:gd name="connsiteX20" fmla="*/ 517793 w 936434"/>
              <a:gd name="connsiteY20" fmla="*/ 89619 h 486227"/>
              <a:gd name="connsiteX21" fmla="*/ 572878 w 936434"/>
              <a:gd name="connsiteY21" fmla="*/ 34535 h 486227"/>
              <a:gd name="connsiteX22" fmla="*/ 683046 w 936434"/>
              <a:gd name="connsiteY22" fmla="*/ 45552 h 486227"/>
              <a:gd name="connsiteX23" fmla="*/ 716097 w 936434"/>
              <a:gd name="connsiteY23" fmla="*/ 56569 h 486227"/>
              <a:gd name="connsiteX24" fmla="*/ 771181 w 936434"/>
              <a:gd name="connsiteY24" fmla="*/ 155721 h 486227"/>
              <a:gd name="connsiteX25" fmla="*/ 870333 w 936434"/>
              <a:gd name="connsiteY25" fmla="*/ 177754 h 486227"/>
              <a:gd name="connsiteX26" fmla="*/ 903384 w 936434"/>
              <a:gd name="connsiteY26" fmla="*/ 199788 h 486227"/>
              <a:gd name="connsiteX27" fmla="*/ 925417 w 936434"/>
              <a:gd name="connsiteY27" fmla="*/ 276906 h 486227"/>
              <a:gd name="connsiteX28" fmla="*/ 936434 w 936434"/>
              <a:gd name="connsiteY28" fmla="*/ 309957 h 486227"/>
              <a:gd name="connsiteX29" fmla="*/ 925417 w 936434"/>
              <a:gd name="connsiteY29" fmla="*/ 343007 h 486227"/>
              <a:gd name="connsiteX30" fmla="*/ 848299 w 936434"/>
              <a:gd name="connsiteY30" fmla="*/ 376058 h 486227"/>
              <a:gd name="connsiteX31" fmla="*/ 760164 w 936434"/>
              <a:gd name="connsiteY31" fmla="*/ 365041 h 486227"/>
              <a:gd name="connsiteX32" fmla="*/ 727114 w 936434"/>
              <a:gd name="connsiteY32" fmla="*/ 354024 h 486227"/>
              <a:gd name="connsiteX33" fmla="*/ 716097 w 936434"/>
              <a:gd name="connsiteY33" fmla="*/ 420125 h 486227"/>
              <a:gd name="connsiteX34" fmla="*/ 605928 w 936434"/>
              <a:gd name="connsiteY34" fmla="*/ 453176 h 486227"/>
              <a:gd name="connsiteX35" fmla="*/ 506776 w 936434"/>
              <a:gd name="connsiteY35" fmla="*/ 431142 h 486227"/>
              <a:gd name="connsiteX36" fmla="*/ 451692 w 936434"/>
              <a:gd name="connsiteY36" fmla="*/ 365041 h 486227"/>
              <a:gd name="connsiteX37" fmla="*/ 418641 w 936434"/>
              <a:gd name="connsiteY37" fmla="*/ 398092 h 486227"/>
              <a:gd name="connsiteX38" fmla="*/ 407624 w 936434"/>
              <a:gd name="connsiteY38" fmla="*/ 442159 h 486227"/>
              <a:gd name="connsiteX39" fmla="*/ 341523 w 936434"/>
              <a:gd name="connsiteY39" fmla="*/ 486227 h 486227"/>
              <a:gd name="connsiteX40" fmla="*/ 253388 w 936434"/>
              <a:gd name="connsiteY40" fmla="*/ 475210 h 486227"/>
              <a:gd name="connsiteX41" fmla="*/ 220338 w 936434"/>
              <a:gd name="connsiteY41" fmla="*/ 409108 h 486227"/>
              <a:gd name="connsiteX42" fmla="*/ 231355 w 936434"/>
              <a:gd name="connsiteY42" fmla="*/ 376058 h 48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936434" h="486227">
                <a:moveTo>
                  <a:pt x="231355" y="376058"/>
                </a:moveTo>
                <a:cubicBezTo>
                  <a:pt x="227683" y="374222"/>
                  <a:pt x="210404" y="392714"/>
                  <a:pt x="198304" y="398092"/>
                </a:cubicBezTo>
                <a:cubicBezTo>
                  <a:pt x="177080" y="407525"/>
                  <a:pt x="132203" y="420125"/>
                  <a:pt x="132203" y="420125"/>
                </a:cubicBezTo>
                <a:cubicBezTo>
                  <a:pt x="110169" y="416453"/>
                  <a:pt x="87908" y="413954"/>
                  <a:pt x="66102" y="409108"/>
                </a:cubicBezTo>
                <a:cubicBezTo>
                  <a:pt x="54766" y="406589"/>
                  <a:pt x="41263" y="406303"/>
                  <a:pt x="33051" y="398092"/>
                </a:cubicBezTo>
                <a:cubicBezTo>
                  <a:pt x="24839" y="389881"/>
                  <a:pt x="27227" y="375428"/>
                  <a:pt x="22034" y="365041"/>
                </a:cubicBezTo>
                <a:cubicBezTo>
                  <a:pt x="16113" y="353198"/>
                  <a:pt x="7345" y="343007"/>
                  <a:pt x="0" y="331990"/>
                </a:cubicBezTo>
                <a:cubicBezTo>
                  <a:pt x="3672" y="313629"/>
                  <a:pt x="630" y="292486"/>
                  <a:pt x="11017" y="276906"/>
                </a:cubicBezTo>
                <a:cubicBezTo>
                  <a:pt x="17459" y="267243"/>
                  <a:pt x="42426" y="277385"/>
                  <a:pt x="44068" y="265889"/>
                </a:cubicBezTo>
                <a:cubicBezTo>
                  <a:pt x="47353" y="242897"/>
                  <a:pt x="22034" y="199788"/>
                  <a:pt x="22034" y="199788"/>
                </a:cubicBezTo>
                <a:cubicBezTo>
                  <a:pt x="25706" y="174082"/>
                  <a:pt x="17109" y="143167"/>
                  <a:pt x="33051" y="122670"/>
                </a:cubicBezTo>
                <a:cubicBezTo>
                  <a:pt x="47310" y="104337"/>
                  <a:pt x="77118" y="107981"/>
                  <a:pt x="99152" y="100636"/>
                </a:cubicBezTo>
                <a:lnTo>
                  <a:pt x="132203" y="89619"/>
                </a:lnTo>
                <a:cubicBezTo>
                  <a:pt x="146892" y="93291"/>
                  <a:pt x="162353" y="94672"/>
                  <a:pt x="176270" y="100636"/>
                </a:cubicBezTo>
                <a:cubicBezTo>
                  <a:pt x="188440" y="105852"/>
                  <a:pt x="202752" y="134166"/>
                  <a:pt x="209321" y="122670"/>
                </a:cubicBezTo>
                <a:cubicBezTo>
                  <a:pt x="225820" y="93797"/>
                  <a:pt x="199280" y="49255"/>
                  <a:pt x="220338" y="23518"/>
                </a:cubicBezTo>
                <a:cubicBezTo>
                  <a:pt x="239514" y="81"/>
                  <a:pt x="308473" y="1484"/>
                  <a:pt x="308473" y="1484"/>
                </a:cubicBezTo>
                <a:cubicBezTo>
                  <a:pt x="359885" y="5156"/>
                  <a:pt x="412705" y="0"/>
                  <a:pt x="462709" y="12501"/>
                </a:cubicBezTo>
                <a:cubicBezTo>
                  <a:pt x="475554" y="15712"/>
                  <a:pt x="476266" y="35380"/>
                  <a:pt x="484743" y="45552"/>
                </a:cubicBezTo>
                <a:cubicBezTo>
                  <a:pt x="494717" y="57521"/>
                  <a:pt x="506776" y="67585"/>
                  <a:pt x="517793" y="78602"/>
                </a:cubicBezTo>
                <a:cubicBezTo>
                  <a:pt x="493656" y="175152"/>
                  <a:pt x="509891" y="105424"/>
                  <a:pt x="517793" y="89619"/>
                </a:cubicBezTo>
                <a:cubicBezTo>
                  <a:pt x="536154" y="52897"/>
                  <a:pt x="539828" y="56568"/>
                  <a:pt x="572878" y="34535"/>
                </a:cubicBezTo>
                <a:cubicBezTo>
                  <a:pt x="609601" y="38207"/>
                  <a:pt x="646569" y="39940"/>
                  <a:pt x="683046" y="45552"/>
                </a:cubicBezTo>
                <a:cubicBezTo>
                  <a:pt x="694524" y="47318"/>
                  <a:pt x="707885" y="48357"/>
                  <a:pt x="716097" y="56569"/>
                </a:cubicBezTo>
                <a:cubicBezTo>
                  <a:pt x="753978" y="94450"/>
                  <a:pt x="757328" y="114161"/>
                  <a:pt x="771181" y="155721"/>
                </a:cubicBezTo>
                <a:cubicBezTo>
                  <a:pt x="687920" y="183473"/>
                  <a:pt x="758011" y="155289"/>
                  <a:pt x="870333" y="177754"/>
                </a:cubicBezTo>
                <a:cubicBezTo>
                  <a:pt x="883317" y="180351"/>
                  <a:pt x="892367" y="192443"/>
                  <a:pt x="903384" y="199788"/>
                </a:cubicBezTo>
                <a:cubicBezTo>
                  <a:pt x="929803" y="279053"/>
                  <a:pt x="897742" y="180046"/>
                  <a:pt x="925417" y="276906"/>
                </a:cubicBezTo>
                <a:cubicBezTo>
                  <a:pt x="928607" y="288072"/>
                  <a:pt x="932762" y="298940"/>
                  <a:pt x="936434" y="309957"/>
                </a:cubicBezTo>
                <a:cubicBezTo>
                  <a:pt x="932762" y="320974"/>
                  <a:pt x="932671" y="333939"/>
                  <a:pt x="925417" y="343007"/>
                </a:cubicBezTo>
                <a:cubicBezTo>
                  <a:pt x="906396" y="366783"/>
                  <a:pt x="874762" y="369442"/>
                  <a:pt x="848299" y="376058"/>
                </a:cubicBezTo>
                <a:cubicBezTo>
                  <a:pt x="818921" y="372386"/>
                  <a:pt x="789293" y="370337"/>
                  <a:pt x="760164" y="365041"/>
                </a:cubicBezTo>
                <a:cubicBezTo>
                  <a:pt x="748739" y="362964"/>
                  <a:pt x="734368" y="344956"/>
                  <a:pt x="727114" y="354024"/>
                </a:cubicBezTo>
                <a:cubicBezTo>
                  <a:pt x="713160" y="371467"/>
                  <a:pt x="726087" y="400146"/>
                  <a:pt x="716097" y="420125"/>
                </a:cubicBezTo>
                <a:cubicBezTo>
                  <a:pt x="700681" y="450957"/>
                  <a:pt x="619197" y="451280"/>
                  <a:pt x="605928" y="453176"/>
                </a:cubicBezTo>
                <a:cubicBezTo>
                  <a:pt x="597929" y="451843"/>
                  <a:pt x="524857" y="443196"/>
                  <a:pt x="506776" y="431142"/>
                </a:cubicBezTo>
                <a:cubicBezTo>
                  <a:pt x="481329" y="414177"/>
                  <a:pt x="467950" y="389428"/>
                  <a:pt x="451692" y="365041"/>
                </a:cubicBezTo>
                <a:cubicBezTo>
                  <a:pt x="440675" y="376058"/>
                  <a:pt x="426371" y="384564"/>
                  <a:pt x="418641" y="398092"/>
                </a:cubicBezTo>
                <a:cubicBezTo>
                  <a:pt x="411129" y="411238"/>
                  <a:pt x="415136" y="429013"/>
                  <a:pt x="407624" y="442159"/>
                </a:cubicBezTo>
                <a:cubicBezTo>
                  <a:pt x="388206" y="476140"/>
                  <a:pt x="373073" y="475710"/>
                  <a:pt x="341523" y="486227"/>
                </a:cubicBezTo>
                <a:cubicBezTo>
                  <a:pt x="312145" y="482555"/>
                  <a:pt x="280877" y="486206"/>
                  <a:pt x="253388" y="475210"/>
                </a:cubicBezTo>
                <a:cubicBezTo>
                  <a:pt x="233656" y="467317"/>
                  <a:pt x="227874" y="424180"/>
                  <a:pt x="220338" y="409108"/>
                </a:cubicBezTo>
                <a:cubicBezTo>
                  <a:pt x="214417" y="397265"/>
                  <a:pt x="235027" y="377894"/>
                  <a:pt x="231355" y="376058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899592" y="5373216"/>
            <a:ext cx="50405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4932040" y="5661248"/>
            <a:ext cx="432048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>
            <a:off x="3059832" y="2996952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355976" y="2996952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2411760" y="4221088"/>
            <a:ext cx="648072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355976" y="4221088"/>
            <a:ext cx="576064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411760" y="5373216"/>
            <a:ext cx="2520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rme libre 11"/>
          <p:cNvSpPr/>
          <p:nvPr/>
        </p:nvSpPr>
        <p:spPr>
          <a:xfrm>
            <a:off x="2928893" y="4352715"/>
            <a:ext cx="1520328" cy="118540"/>
          </a:xfrm>
          <a:custGeom>
            <a:avLst/>
            <a:gdLst>
              <a:gd name="connsiteX0" fmla="*/ 0 w 1520328"/>
              <a:gd name="connsiteY0" fmla="*/ 118540 h 118540"/>
              <a:gd name="connsiteX1" fmla="*/ 33051 w 1520328"/>
              <a:gd name="connsiteY1" fmla="*/ 107523 h 118540"/>
              <a:gd name="connsiteX2" fmla="*/ 99152 w 1520328"/>
              <a:gd name="connsiteY2" fmla="*/ 63455 h 118540"/>
              <a:gd name="connsiteX3" fmla="*/ 286439 w 1520328"/>
              <a:gd name="connsiteY3" fmla="*/ 74472 h 118540"/>
              <a:gd name="connsiteX4" fmla="*/ 330506 w 1520328"/>
              <a:gd name="connsiteY4" fmla="*/ 85489 h 118540"/>
              <a:gd name="connsiteX5" fmla="*/ 396608 w 1520328"/>
              <a:gd name="connsiteY5" fmla="*/ 107523 h 118540"/>
              <a:gd name="connsiteX6" fmla="*/ 517793 w 1520328"/>
              <a:gd name="connsiteY6" fmla="*/ 96506 h 118540"/>
              <a:gd name="connsiteX7" fmla="*/ 616945 w 1520328"/>
              <a:gd name="connsiteY7" fmla="*/ 52439 h 118540"/>
              <a:gd name="connsiteX8" fmla="*/ 716097 w 1520328"/>
              <a:gd name="connsiteY8" fmla="*/ 8371 h 118540"/>
              <a:gd name="connsiteX9" fmla="*/ 870333 w 1520328"/>
              <a:gd name="connsiteY9" fmla="*/ 19388 h 118540"/>
              <a:gd name="connsiteX10" fmla="*/ 903383 w 1520328"/>
              <a:gd name="connsiteY10" fmla="*/ 30405 h 118540"/>
              <a:gd name="connsiteX11" fmla="*/ 958468 w 1520328"/>
              <a:gd name="connsiteY11" fmla="*/ 41422 h 118540"/>
              <a:gd name="connsiteX12" fmla="*/ 1024569 w 1520328"/>
              <a:gd name="connsiteY12" fmla="*/ 63455 h 118540"/>
              <a:gd name="connsiteX13" fmla="*/ 1233889 w 1520328"/>
              <a:gd name="connsiteY13" fmla="*/ 52439 h 118540"/>
              <a:gd name="connsiteX14" fmla="*/ 1299991 w 1520328"/>
              <a:gd name="connsiteY14" fmla="*/ 30405 h 118540"/>
              <a:gd name="connsiteX15" fmla="*/ 1487277 w 1520328"/>
              <a:gd name="connsiteY15" fmla="*/ 41422 h 118540"/>
              <a:gd name="connsiteX16" fmla="*/ 1520328 w 1520328"/>
              <a:gd name="connsiteY16" fmla="*/ 52439 h 118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0328" h="118540">
                <a:moveTo>
                  <a:pt x="0" y="118540"/>
                </a:moveTo>
                <a:cubicBezTo>
                  <a:pt x="11017" y="114868"/>
                  <a:pt x="22899" y="113163"/>
                  <a:pt x="33051" y="107523"/>
                </a:cubicBezTo>
                <a:cubicBezTo>
                  <a:pt x="56200" y="94662"/>
                  <a:pt x="99152" y="63455"/>
                  <a:pt x="99152" y="63455"/>
                </a:cubicBezTo>
                <a:cubicBezTo>
                  <a:pt x="161581" y="67127"/>
                  <a:pt x="224184" y="68543"/>
                  <a:pt x="286439" y="74472"/>
                </a:cubicBezTo>
                <a:cubicBezTo>
                  <a:pt x="301512" y="75908"/>
                  <a:pt x="316003" y="81138"/>
                  <a:pt x="330506" y="85489"/>
                </a:cubicBezTo>
                <a:cubicBezTo>
                  <a:pt x="352752" y="92163"/>
                  <a:pt x="396608" y="107523"/>
                  <a:pt x="396608" y="107523"/>
                </a:cubicBezTo>
                <a:cubicBezTo>
                  <a:pt x="437003" y="103851"/>
                  <a:pt x="477849" y="103555"/>
                  <a:pt x="517793" y="96506"/>
                </a:cubicBezTo>
                <a:cubicBezTo>
                  <a:pt x="626589" y="77306"/>
                  <a:pt x="547390" y="83352"/>
                  <a:pt x="616945" y="52439"/>
                </a:cubicBezTo>
                <a:cubicBezTo>
                  <a:pt x="734934" y="0"/>
                  <a:pt x="641301" y="58235"/>
                  <a:pt x="716097" y="8371"/>
                </a:cubicBezTo>
                <a:cubicBezTo>
                  <a:pt x="767509" y="12043"/>
                  <a:pt x="819143" y="13366"/>
                  <a:pt x="870333" y="19388"/>
                </a:cubicBezTo>
                <a:cubicBezTo>
                  <a:pt x="881866" y="20745"/>
                  <a:pt x="892117" y="27588"/>
                  <a:pt x="903383" y="30405"/>
                </a:cubicBezTo>
                <a:cubicBezTo>
                  <a:pt x="921549" y="34947"/>
                  <a:pt x="940402" y="36495"/>
                  <a:pt x="958468" y="41422"/>
                </a:cubicBezTo>
                <a:cubicBezTo>
                  <a:pt x="980875" y="47533"/>
                  <a:pt x="1024569" y="63455"/>
                  <a:pt x="1024569" y="63455"/>
                </a:cubicBezTo>
                <a:cubicBezTo>
                  <a:pt x="1094342" y="59783"/>
                  <a:pt x="1164517" y="60764"/>
                  <a:pt x="1233889" y="52439"/>
                </a:cubicBezTo>
                <a:cubicBezTo>
                  <a:pt x="1256949" y="49672"/>
                  <a:pt x="1299991" y="30405"/>
                  <a:pt x="1299991" y="30405"/>
                </a:cubicBezTo>
                <a:cubicBezTo>
                  <a:pt x="1362420" y="34077"/>
                  <a:pt x="1425051" y="35199"/>
                  <a:pt x="1487277" y="41422"/>
                </a:cubicBezTo>
                <a:cubicBezTo>
                  <a:pt x="1498832" y="42578"/>
                  <a:pt x="1520328" y="52439"/>
                  <a:pt x="1520328" y="52439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2987824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3275856" y="48691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3707904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4139952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4427984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3131840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3563888" y="41490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4067944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3059832" y="2492896"/>
            <a:ext cx="1296144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6732240" y="5013176"/>
            <a:ext cx="2232248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à coins arrondis 22"/>
          <p:cNvSpPr/>
          <p:nvPr/>
        </p:nvSpPr>
        <p:spPr>
          <a:xfrm rot="1897201">
            <a:off x="3713736" y="2647286"/>
            <a:ext cx="4658925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libre 24"/>
          <p:cNvSpPr/>
          <p:nvPr/>
        </p:nvSpPr>
        <p:spPr>
          <a:xfrm>
            <a:off x="4186410" y="2050764"/>
            <a:ext cx="3492347" cy="2069544"/>
          </a:xfrm>
          <a:custGeom>
            <a:avLst/>
            <a:gdLst>
              <a:gd name="connsiteX0" fmla="*/ 0 w 3492347"/>
              <a:gd name="connsiteY0" fmla="*/ 31424 h 2069544"/>
              <a:gd name="connsiteX1" fmla="*/ 253388 w 3492347"/>
              <a:gd name="connsiteY1" fmla="*/ 31424 h 2069544"/>
              <a:gd name="connsiteX2" fmla="*/ 297455 w 3492347"/>
              <a:gd name="connsiteY2" fmla="*/ 64475 h 2069544"/>
              <a:gd name="connsiteX3" fmla="*/ 330506 w 3492347"/>
              <a:gd name="connsiteY3" fmla="*/ 86508 h 2069544"/>
              <a:gd name="connsiteX4" fmla="*/ 374573 w 3492347"/>
              <a:gd name="connsiteY4" fmla="*/ 119559 h 2069544"/>
              <a:gd name="connsiteX5" fmla="*/ 440674 w 3492347"/>
              <a:gd name="connsiteY5" fmla="*/ 174643 h 2069544"/>
              <a:gd name="connsiteX6" fmla="*/ 473725 w 3492347"/>
              <a:gd name="connsiteY6" fmla="*/ 229728 h 2069544"/>
              <a:gd name="connsiteX7" fmla="*/ 572877 w 3492347"/>
              <a:gd name="connsiteY7" fmla="*/ 361930 h 2069544"/>
              <a:gd name="connsiteX8" fmla="*/ 605927 w 3492347"/>
              <a:gd name="connsiteY8" fmla="*/ 405997 h 2069544"/>
              <a:gd name="connsiteX9" fmla="*/ 638978 w 3492347"/>
              <a:gd name="connsiteY9" fmla="*/ 461082 h 2069544"/>
              <a:gd name="connsiteX10" fmla="*/ 760163 w 3492347"/>
              <a:gd name="connsiteY10" fmla="*/ 538200 h 2069544"/>
              <a:gd name="connsiteX11" fmla="*/ 859315 w 3492347"/>
              <a:gd name="connsiteY11" fmla="*/ 604301 h 2069544"/>
              <a:gd name="connsiteX12" fmla="*/ 1046602 w 3492347"/>
              <a:gd name="connsiteY12" fmla="*/ 670402 h 2069544"/>
              <a:gd name="connsiteX13" fmla="*/ 1178804 w 3492347"/>
              <a:gd name="connsiteY13" fmla="*/ 692436 h 2069544"/>
              <a:gd name="connsiteX14" fmla="*/ 1233889 w 3492347"/>
              <a:gd name="connsiteY14" fmla="*/ 703453 h 2069544"/>
              <a:gd name="connsiteX15" fmla="*/ 1410159 w 3492347"/>
              <a:gd name="connsiteY15" fmla="*/ 714470 h 2069544"/>
              <a:gd name="connsiteX16" fmla="*/ 1443209 w 3492347"/>
              <a:gd name="connsiteY16" fmla="*/ 725487 h 2069544"/>
              <a:gd name="connsiteX17" fmla="*/ 1520327 w 3492347"/>
              <a:gd name="connsiteY17" fmla="*/ 747520 h 2069544"/>
              <a:gd name="connsiteX18" fmla="*/ 1564395 w 3492347"/>
              <a:gd name="connsiteY18" fmla="*/ 769554 h 2069544"/>
              <a:gd name="connsiteX19" fmla="*/ 1641513 w 3492347"/>
              <a:gd name="connsiteY19" fmla="*/ 835655 h 2069544"/>
              <a:gd name="connsiteX20" fmla="*/ 1707614 w 3492347"/>
              <a:gd name="connsiteY20" fmla="*/ 846672 h 2069544"/>
              <a:gd name="connsiteX21" fmla="*/ 1817783 w 3492347"/>
              <a:gd name="connsiteY21" fmla="*/ 901756 h 2069544"/>
              <a:gd name="connsiteX22" fmla="*/ 1861850 w 3492347"/>
              <a:gd name="connsiteY22" fmla="*/ 923790 h 2069544"/>
              <a:gd name="connsiteX23" fmla="*/ 1894901 w 3492347"/>
              <a:gd name="connsiteY23" fmla="*/ 934807 h 2069544"/>
              <a:gd name="connsiteX24" fmla="*/ 1972019 w 3492347"/>
              <a:gd name="connsiteY24" fmla="*/ 1000908 h 2069544"/>
              <a:gd name="connsiteX25" fmla="*/ 2060154 w 3492347"/>
              <a:gd name="connsiteY25" fmla="*/ 1067009 h 2069544"/>
              <a:gd name="connsiteX26" fmla="*/ 2104221 w 3492347"/>
              <a:gd name="connsiteY26" fmla="*/ 1133111 h 2069544"/>
              <a:gd name="connsiteX27" fmla="*/ 2137272 w 3492347"/>
              <a:gd name="connsiteY27" fmla="*/ 1221246 h 2069544"/>
              <a:gd name="connsiteX28" fmla="*/ 2159306 w 3492347"/>
              <a:gd name="connsiteY28" fmla="*/ 1265313 h 2069544"/>
              <a:gd name="connsiteX29" fmla="*/ 2258457 w 3492347"/>
              <a:gd name="connsiteY29" fmla="*/ 1353448 h 2069544"/>
              <a:gd name="connsiteX30" fmla="*/ 2368626 w 3492347"/>
              <a:gd name="connsiteY30" fmla="*/ 1375482 h 2069544"/>
              <a:gd name="connsiteX31" fmla="*/ 2511845 w 3492347"/>
              <a:gd name="connsiteY31" fmla="*/ 1397516 h 2069544"/>
              <a:gd name="connsiteX32" fmla="*/ 2577947 w 3492347"/>
              <a:gd name="connsiteY32" fmla="*/ 1419549 h 2069544"/>
              <a:gd name="connsiteX33" fmla="*/ 2655065 w 3492347"/>
              <a:gd name="connsiteY33" fmla="*/ 1430566 h 2069544"/>
              <a:gd name="connsiteX34" fmla="*/ 2721166 w 3492347"/>
              <a:gd name="connsiteY34" fmla="*/ 1441583 h 2069544"/>
              <a:gd name="connsiteX35" fmla="*/ 2787267 w 3492347"/>
              <a:gd name="connsiteY35" fmla="*/ 1507684 h 2069544"/>
              <a:gd name="connsiteX36" fmla="*/ 2831335 w 3492347"/>
              <a:gd name="connsiteY36" fmla="*/ 1540735 h 2069544"/>
              <a:gd name="connsiteX37" fmla="*/ 2875402 w 3492347"/>
              <a:gd name="connsiteY37" fmla="*/ 1584802 h 2069544"/>
              <a:gd name="connsiteX38" fmla="*/ 3139807 w 3492347"/>
              <a:gd name="connsiteY38" fmla="*/ 1827173 h 2069544"/>
              <a:gd name="connsiteX39" fmla="*/ 3161841 w 3492347"/>
              <a:gd name="connsiteY39" fmla="*/ 1860224 h 2069544"/>
              <a:gd name="connsiteX40" fmla="*/ 3172857 w 3492347"/>
              <a:gd name="connsiteY40" fmla="*/ 1959376 h 2069544"/>
              <a:gd name="connsiteX41" fmla="*/ 3205908 w 3492347"/>
              <a:gd name="connsiteY41" fmla="*/ 1970393 h 2069544"/>
              <a:gd name="connsiteX42" fmla="*/ 3283026 w 3492347"/>
              <a:gd name="connsiteY42" fmla="*/ 1948359 h 2069544"/>
              <a:gd name="connsiteX43" fmla="*/ 3360144 w 3492347"/>
              <a:gd name="connsiteY43" fmla="*/ 1970393 h 2069544"/>
              <a:gd name="connsiteX44" fmla="*/ 3437262 w 3492347"/>
              <a:gd name="connsiteY44" fmla="*/ 2025477 h 2069544"/>
              <a:gd name="connsiteX45" fmla="*/ 3492347 w 3492347"/>
              <a:gd name="connsiteY45" fmla="*/ 2069544 h 206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492347" h="2069544">
                <a:moveTo>
                  <a:pt x="0" y="31424"/>
                </a:moveTo>
                <a:cubicBezTo>
                  <a:pt x="94268" y="0"/>
                  <a:pt x="75570" y="1787"/>
                  <a:pt x="253388" y="31424"/>
                </a:cubicBezTo>
                <a:cubicBezTo>
                  <a:pt x="271500" y="34443"/>
                  <a:pt x="282514" y="53803"/>
                  <a:pt x="297455" y="64475"/>
                </a:cubicBezTo>
                <a:cubicBezTo>
                  <a:pt x="308229" y="72171"/>
                  <a:pt x="319732" y="78812"/>
                  <a:pt x="330506" y="86508"/>
                </a:cubicBezTo>
                <a:cubicBezTo>
                  <a:pt x="345447" y="97180"/>
                  <a:pt x="359632" y="108887"/>
                  <a:pt x="374573" y="119559"/>
                </a:cubicBezTo>
                <a:cubicBezTo>
                  <a:pt x="404718" y="141092"/>
                  <a:pt x="416934" y="142989"/>
                  <a:pt x="440674" y="174643"/>
                </a:cubicBezTo>
                <a:cubicBezTo>
                  <a:pt x="453522" y="191774"/>
                  <a:pt x="461536" y="212122"/>
                  <a:pt x="473725" y="229728"/>
                </a:cubicBezTo>
                <a:cubicBezTo>
                  <a:pt x="473755" y="229772"/>
                  <a:pt x="556336" y="339875"/>
                  <a:pt x="572877" y="361930"/>
                </a:cubicBezTo>
                <a:cubicBezTo>
                  <a:pt x="583894" y="376619"/>
                  <a:pt x="596480" y="390252"/>
                  <a:pt x="605927" y="405997"/>
                </a:cubicBezTo>
                <a:cubicBezTo>
                  <a:pt x="616944" y="424359"/>
                  <a:pt x="624752" y="445078"/>
                  <a:pt x="638978" y="461082"/>
                </a:cubicBezTo>
                <a:cubicBezTo>
                  <a:pt x="683130" y="510753"/>
                  <a:pt x="704636" y="504884"/>
                  <a:pt x="760163" y="538200"/>
                </a:cubicBezTo>
                <a:cubicBezTo>
                  <a:pt x="826915" y="578251"/>
                  <a:pt x="782010" y="568621"/>
                  <a:pt x="859315" y="604301"/>
                </a:cubicBezTo>
                <a:cubicBezTo>
                  <a:pt x="880928" y="614276"/>
                  <a:pt x="1027766" y="666635"/>
                  <a:pt x="1046602" y="670402"/>
                </a:cubicBezTo>
                <a:cubicBezTo>
                  <a:pt x="1176413" y="696365"/>
                  <a:pt x="1014831" y="665107"/>
                  <a:pt x="1178804" y="692436"/>
                </a:cubicBezTo>
                <a:cubicBezTo>
                  <a:pt x="1197275" y="695514"/>
                  <a:pt x="1215248" y="701678"/>
                  <a:pt x="1233889" y="703453"/>
                </a:cubicBezTo>
                <a:cubicBezTo>
                  <a:pt x="1292495" y="709035"/>
                  <a:pt x="1351402" y="710798"/>
                  <a:pt x="1410159" y="714470"/>
                </a:cubicBezTo>
                <a:cubicBezTo>
                  <a:pt x="1421176" y="718142"/>
                  <a:pt x="1432043" y="722297"/>
                  <a:pt x="1443209" y="725487"/>
                </a:cubicBezTo>
                <a:cubicBezTo>
                  <a:pt x="1471172" y="733476"/>
                  <a:pt x="1493905" y="736196"/>
                  <a:pt x="1520327" y="747520"/>
                </a:cubicBezTo>
                <a:cubicBezTo>
                  <a:pt x="1535422" y="753989"/>
                  <a:pt x="1549706" y="762209"/>
                  <a:pt x="1564395" y="769554"/>
                </a:cubicBezTo>
                <a:cubicBezTo>
                  <a:pt x="1582449" y="787609"/>
                  <a:pt x="1617954" y="826232"/>
                  <a:pt x="1641513" y="835655"/>
                </a:cubicBezTo>
                <a:cubicBezTo>
                  <a:pt x="1662253" y="843951"/>
                  <a:pt x="1685580" y="843000"/>
                  <a:pt x="1707614" y="846672"/>
                </a:cubicBezTo>
                <a:lnTo>
                  <a:pt x="1817783" y="901756"/>
                </a:lnTo>
                <a:cubicBezTo>
                  <a:pt x="1832472" y="909101"/>
                  <a:pt x="1846270" y="918597"/>
                  <a:pt x="1861850" y="923790"/>
                </a:cubicBezTo>
                <a:lnTo>
                  <a:pt x="1894901" y="934807"/>
                </a:lnTo>
                <a:cubicBezTo>
                  <a:pt x="1979294" y="991071"/>
                  <a:pt x="1865153" y="911854"/>
                  <a:pt x="1972019" y="1000908"/>
                </a:cubicBezTo>
                <a:cubicBezTo>
                  <a:pt x="2000230" y="1024417"/>
                  <a:pt x="2060154" y="1067009"/>
                  <a:pt x="2060154" y="1067009"/>
                </a:cubicBezTo>
                <a:cubicBezTo>
                  <a:pt x="2074843" y="1089043"/>
                  <a:pt x="2095847" y="1107989"/>
                  <a:pt x="2104221" y="1133111"/>
                </a:cubicBezTo>
                <a:cubicBezTo>
                  <a:pt x="2116334" y="1169449"/>
                  <a:pt x="2119709" y="1181730"/>
                  <a:pt x="2137272" y="1221246"/>
                </a:cubicBezTo>
                <a:cubicBezTo>
                  <a:pt x="2143942" y="1236253"/>
                  <a:pt x="2149047" y="1252489"/>
                  <a:pt x="2159306" y="1265313"/>
                </a:cubicBezTo>
                <a:cubicBezTo>
                  <a:pt x="2171569" y="1280641"/>
                  <a:pt x="2226335" y="1339681"/>
                  <a:pt x="2258457" y="1353448"/>
                </a:cubicBezTo>
                <a:cubicBezTo>
                  <a:pt x="2279994" y="1362678"/>
                  <a:pt x="2352799" y="1372604"/>
                  <a:pt x="2368626" y="1375482"/>
                </a:cubicBezTo>
                <a:cubicBezTo>
                  <a:pt x="2479659" y="1395670"/>
                  <a:pt x="2362569" y="1378856"/>
                  <a:pt x="2511845" y="1397516"/>
                </a:cubicBezTo>
                <a:cubicBezTo>
                  <a:pt x="2533879" y="1404860"/>
                  <a:pt x="2555316" y="1414327"/>
                  <a:pt x="2577947" y="1419549"/>
                </a:cubicBezTo>
                <a:cubicBezTo>
                  <a:pt x="2603249" y="1425388"/>
                  <a:pt x="2629400" y="1426617"/>
                  <a:pt x="2655065" y="1430566"/>
                </a:cubicBezTo>
                <a:cubicBezTo>
                  <a:pt x="2677143" y="1433963"/>
                  <a:pt x="2699132" y="1437911"/>
                  <a:pt x="2721166" y="1441583"/>
                </a:cubicBezTo>
                <a:cubicBezTo>
                  <a:pt x="2799058" y="1493511"/>
                  <a:pt x="2705277" y="1425694"/>
                  <a:pt x="2787267" y="1507684"/>
                </a:cubicBezTo>
                <a:cubicBezTo>
                  <a:pt x="2800251" y="1520668"/>
                  <a:pt x="2817516" y="1528644"/>
                  <a:pt x="2831335" y="1540735"/>
                </a:cubicBezTo>
                <a:cubicBezTo>
                  <a:pt x="2846969" y="1554414"/>
                  <a:pt x="2859876" y="1571001"/>
                  <a:pt x="2875402" y="1584802"/>
                </a:cubicBezTo>
                <a:cubicBezTo>
                  <a:pt x="2910520" y="1616019"/>
                  <a:pt x="3103358" y="1772499"/>
                  <a:pt x="3139807" y="1827173"/>
                </a:cubicBezTo>
                <a:lnTo>
                  <a:pt x="3161841" y="1860224"/>
                </a:lnTo>
                <a:cubicBezTo>
                  <a:pt x="3165513" y="1893275"/>
                  <a:pt x="3160507" y="1928500"/>
                  <a:pt x="3172857" y="1959376"/>
                </a:cubicBezTo>
                <a:cubicBezTo>
                  <a:pt x="3177170" y="1970158"/>
                  <a:pt x="3194295" y="1970393"/>
                  <a:pt x="3205908" y="1970393"/>
                </a:cubicBezTo>
                <a:cubicBezTo>
                  <a:pt x="3219743" y="1970393"/>
                  <a:pt x="3267439" y="1953555"/>
                  <a:pt x="3283026" y="1948359"/>
                </a:cubicBezTo>
                <a:cubicBezTo>
                  <a:pt x="3308732" y="1955704"/>
                  <a:pt x="3335321" y="1960464"/>
                  <a:pt x="3360144" y="1970393"/>
                </a:cubicBezTo>
                <a:cubicBezTo>
                  <a:pt x="3371952" y="1975116"/>
                  <a:pt x="3433248" y="2022610"/>
                  <a:pt x="3437262" y="2025477"/>
                </a:cubicBezTo>
                <a:cubicBezTo>
                  <a:pt x="3485907" y="2060224"/>
                  <a:pt x="3455497" y="2032696"/>
                  <a:pt x="3492347" y="2069544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libre 25"/>
          <p:cNvSpPr/>
          <p:nvPr/>
        </p:nvSpPr>
        <p:spPr>
          <a:xfrm>
            <a:off x="4211960" y="1988840"/>
            <a:ext cx="3492347" cy="2159306"/>
          </a:xfrm>
          <a:custGeom>
            <a:avLst/>
            <a:gdLst>
              <a:gd name="connsiteX0" fmla="*/ 0 w 3492347"/>
              <a:gd name="connsiteY0" fmla="*/ 88134 h 2159306"/>
              <a:gd name="connsiteX1" fmla="*/ 55084 w 3492347"/>
              <a:gd name="connsiteY1" fmla="*/ 66101 h 2159306"/>
              <a:gd name="connsiteX2" fmla="*/ 121186 w 3492347"/>
              <a:gd name="connsiteY2" fmla="*/ 44067 h 2159306"/>
              <a:gd name="connsiteX3" fmla="*/ 198304 w 3492347"/>
              <a:gd name="connsiteY3" fmla="*/ 0 h 2159306"/>
              <a:gd name="connsiteX4" fmla="*/ 385590 w 3492347"/>
              <a:gd name="connsiteY4" fmla="*/ 11016 h 2159306"/>
              <a:gd name="connsiteX5" fmla="*/ 462709 w 3492347"/>
              <a:gd name="connsiteY5" fmla="*/ 44067 h 2159306"/>
              <a:gd name="connsiteX6" fmla="*/ 495759 w 3492347"/>
              <a:gd name="connsiteY6" fmla="*/ 55084 h 2159306"/>
              <a:gd name="connsiteX7" fmla="*/ 528810 w 3492347"/>
              <a:gd name="connsiteY7" fmla="*/ 77118 h 2159306"/>
              <a:gd name="connsiteX8" fmla="*/ 661012 w 3492347"/>
              <a:gd name="connsiteY8" fmla="*/ 176269 h 2159306"/>
              <a:gd name="connsiteX9" fmla="*/ 683046 w 3492347"/>
              <a:gd name="connsiteY9" fmla="*/ 209320 h 2159306"/>
              <a:gd name="connsiteX10" fmla="*/ 716096 w 3492347"/>
              <a:gd name="connsiteY10" fmla="*/ 385590 h 2159306"/>
              <a:gd name="connsiteX11" fmla="*/ 782198 w 3492347"/>
              <a:gd name="connsiteY11" fmla="*/ 495759 h 2159306"/>
              <a:gd name="connsiteX12" fmla="*/ 804231 w 3492347"/>
              <a:gd name="connsiteY12" fmla="*/ 528809 h 2159306"/>
              <a:gd name="connsiteX13" fmla="*/ 903383 w 3492347"/>
              <a:gd name="connsiteY13" fmla="*/ 605927 h 2159306"/>
              <a:gd name="connsiteX14" fmla="*/ 947451 w 3492347"/>
              <a:gd name="connsiteY14" fmla="*/ 616944 h 2159306"/>
              <a:gd name="connsiteX15" fmla="*/ 980501 w 3492347"/>
              <a:gd name="connsiteY15" fmla="*/ 638978 h 2159306"/>
              <a:gd name="connsiteX16" fmla="*/ 1068636 w 3492347"/>
              <a:gd name="connsiteY16" fmla="*/ 649995 h 2159306"/>
              <a:gd name="connsiteX17" fmla="*/ 1101687 w 3492347"/>
              <a:gd name="connsiteY17" fmla="*/ 661012 h 2159306"/>
              <a:gd name="connsiteX18" fmla="*/ 1322024 w 3492347"/>
              <a:gd name="connsiteY18" fmla="*/ 649995 h 2159306"/>
              <a:gd name="connsiteX19" fmla="*/ 1410159 w 3492347"/>
              <a:gd name="connsiteY19" fmla="*/ 638978 h 2159306"/>
              <a:gd name="connsiteX20" fmla="*/ 1443210 w 3492347"/>
              <a:gd name="connsiteY20" fmla="*/ 616944 h 2159306"/>
              <a:gd name="connsiteX21" fmla="*/ 1487277 w 3492347"/>
              <a:gd name="connsiteY21" fmla="*/ 605927 h 2159306"/>
              <a:gd name="connsiteX22" fmla="*/ 1553378 w 3492347"/>
              <a:gd name="connsiteY22" fmla="*/ 583894 h 2159306"/>
              <a:gd name="connsiteX23" fmla="*/ 1729648 w 3492347"/>
              <a:gd name="connsiteY23" fmla="*/ 605927 h 2159306"/>
              <a:gd name="connsiteX24" fmla="*/ 1795750 w 3492347"/>
              <a:gd name="connsiteY24" fmla="*/ 649995 h 2159306"/>
              <a:gd name="connsiteX25" fmla="*/ 1828800 w 3492347"/>
              <a:gd name="connsiteY25" fmla="*/ 672028 h 2159306"/>
              <a:gd name="connsiteX26" fmla="*/ 1839817 w 3492347"/>
              <a:gd name="connsiteY26" fmla="*/ 705079 h 2159306"/>
              <a:gd name="connsiteX27" fmla="*/ 1883884 w 3492347"/>
              <a:gd name="connsiteY27" fmla="*/ 771180 h 2159306"/>
              <a:gd name="connsiteX28" fmla="*/ 1916935 w 3492347"/>
              <a:gd name="connsiteY28" fmla="*/ 881349 h 2159306"/>
              <a:gd name="connsiteX29" fmla="*/ 1927952 w 3492347"/>
              <a:gd name="connsiteY29" fmla="*/ 958467 h 2159306"/>
              <a:gd name="connsiteX30" fmla="*/ 1938969 w 3492347"/>
              <a:gd name="connsiteY30" fmla="*/ 991518 h 2159306"/>
              <a:gd name="connsiteX31" fmla="*/ 1983036 w 3492347"/>
              <a:gd name="connsiteY31" fmla="*/ 1002534 h 2159306"/>
              <a:gd name="connsiteX32" fmla="*/ 2060154 w 3492347"/>
              <a:gd name="connsiteY32" fmla="*/ 980501 h 2159306"/>
              <a:gd name="connsiteX33" fmla="*/ 2258458 w 3492347"/>
              <a:gd name="connsiteY33" fmla="*/ 969484 h 2159306"/>
              <a:gd name="connsiteX34" fmla="*/ 2379643 w 3492347"/>
              <a:gd name="connsiteY34" fmla="*/ 980501 h 2159306"/>
              <a:gd name="connsiteX35" fmla="*/ 2412694 w 3492347"/>
              <a:gd name="connsiteY35" fmla="*/ 991518 h 2159306"/>
              <a:gd name="connsiteX36" fmla="*/ 2445745 w 3492347"/>
              <a:gd name="connsiteY36" fmla="*/ 1024568 h 2159306"/>
              <a:gd name="connsiteX37" fmla="*/ 2599981 w 3492347"/>
              <a:gd name="connsiteY37" fmla="*/ 1090669 h 2159306"/>
              <a:gd name="connsiteX38" fmla="*/ 2677099 w 3492347"/>
              <a:gd name="connsiteY38" fmla="*/ 1134737 h 2159306"/>
              <a:gd name="connsiteX39" fmla="*/ 2721166 w 3492347"/>
              <a:gd name="connsiteY39" fmla="*/ 1200838 h 2159306"/>
              <a:gd name="connsiteX40" fmla="*/ 2754217 w 3492347"/>
              <a:gd name="connsiteY40" fmla="*/ 1299990 h 2159306"/>
              <a:gd name="connsiteX41" fmla="*/ 2765234 w 3492347"/>
              <a:gd name="connsiteY41" fmla="*/ 1333041 h 2159306"/>
              <a:gd name="connsiteX42" fmla="*/ 2710150 w 3492347"/>
              <a:gd name="connsiteY42" fmla="*/ 1399142 h 2159306"/>
              <a:gd name="connsiteX43" fmla="*/ 2677099 w 3492347"/>
              <a:gd name="connsiteY43" fmla="*/ 1443209 h 2159306"/>
              <a:gd name="connsiteX44" fmla="*/ 2644048 w 3492347"/>
              <a:gd name="connsiteY44" fmla="*/ 1465243 h 2159306"/>
              <a:gd name="connsiteX45" fmla="*/ 2610998 w 3492347"/>
              <a:gd name="connsiteY45" fmla="*/ 1498294 h 2159306"/>
              <a:gd name="connsiteX46" fmla="*/ 2599981 w 3492347"/>
              <a:gd name="connsiteY46" fmla="*/ 1531344 h 2159306"/>
              <a:gd name="connsiteX47" fmla="*/ 2566930 w 3492347"/>
              <a:gd name="connsiteY47" fmla="*/ 1597445 h 2159306"/>
              <a:gd name="connsiteX48" fmla="*/ 2599981 w 3492347"/>
              <a:gd name="connsiteY48" fmla="*/ 1718631 h 2159306"/>
              <a:gd name="connsiteX49" fmla="*/ 2622015 w 3492347"/>
              <a:gd name="connsiteY49" fmla="*/ 1751681 h 2159306"/>
              <a:gd name="connsiteX50" fmla="*/ 2655065 w 3492347"/>
              <a:gd name="connsiteY50" fmla="*/ 1762698 h 2159306"/>
              <a:gd name="connsiteX51" fmla="*/ 2743200 w 3492347"/>
              <a:gd name="connsiteY51" fmla="*/ 1806766 h 2159306"/>
              <a:gd name="connsiteX52" fmla="*/ 2930487 w 3492347"/>
              <a:gd name="connsiteY52" fmla="*/ 1795749 h 2159306"/>
              <a:gd name="connsiteX53" fmla="*/ 3007605 w 3492347"/>
              <a:gd name="connsiteY53" fmla="*/ 1751681 h 2159306"/>
              <a:gd name="connsiteX54" fmla="*/ 3073706 w 3492347"/>
              <a:gd name="connsiteY54" fmla="*/ 1729648 h 2159306"/>
              <a:gd name="connsiteX55" fmla="*/ 3161841 w 3492347"/>
              <a:gd name="connsiteY55" fmla="*/ 1696597 h 2159306"/>
              <a:gd name="connsiteX56" fmla="*/ 3327094 w 3492347"/>
              <a:gd name="connsiteY56" fmla="*/ 1707614 h 2159306"/>
              <a:gd name="connsiteX57" fmla="*/ 3360145 w 3492347"/>
              <a:gd name="connsiteY57" fmla="*/ 1729648 h 2159306"/>
              <a:gd name="connsiteX58" fmla="*/ 3437263 w 3492347"/>
              <a:gd name="connsiteY58" fmla="*/ 1806766 h 2159306"/>
              <a:gd name="connsiteX59" fmla="*/ 3459296 w 3492347"/>
              <a:gd name="connsiteY59" fmla="*/ 1850833 h 2159306"/>
              <a:gd name="connsiteX60" fmla="*/ 3481330 w 3492347"/>
              <a:gd name="connsiteY60" fmla="*/ 1883884 h 2159306"/>
              <a:gd name="connsiteX61" fmla="*/ 3470313 w 3492347"/>
              <a:gd name="connsiteY61" fmla="*/ 2038120 h 2159306"/>
              <a:gd name="connsiteX62" fmla="*/ 3492347 w 3492347"/>
              <a:gd name="connsiteY62" fmla="*/ 2159306 h 215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492347" h="2159306">
                <a:moveTo>
                  <a:pt x="0" y="88134"/>
                </a:moveTo>
                <a:cubicBezTo>
                  <a:pt x="18361" y="80790"/>
                  <a:pt x="36499" y="72859"/>
                  <a:pt x="55084" y="66101"/>
                </a:cubicBezTo>
                <a:cubicBezTo>
                  <a:pt x="76912" y="58164"/>
                  <a:pt x="99621" y="52693"/>
                  <a:pt x="121186" y="44067"/>
                </a:cubicBezTo>
                <a:cubicBezTo>
                  <a:pt x="156125" y="30091"/>
                  <a:pt x="168495" y="19872"/>
                  <a:pt x="198304" y="0"/>
                </a:cubicBezTo>
                <a:cubicBezTo>
                  <a:pt x="260733" y="3672"/>
                  <a:pt x="323364" y="4794"/>
                  <a:pt x="385590" y="11016"/>
                </a:cubicBezTo>
                <a:cubicBezTo>
                  <a:pt x="408056" y="13263"/>
                  <a:pt x="445257" y="36587"/>
                  <a:pt x="462709" y="44067"/>
                </a:cubicBezTo>
                <a:cubicBezTo>
                  <a:pt x="473383" y="48641"/>
                  <a:pt x="485372" y="49891"/>
                  <a:pt x="495759" y="55084"/>
                </a:cubicBezTo>
                <a:cubicBezTo>
                  <a:pt x="507602" y="61006"/>
                  <a:pt x="518217" y="69174"/>
                  <a:pt x="528810" y="77118"/>
                </a:cubicBezTo>
                <a:cubicBezTo>
                  <a:pt x="674944" y="186718"/>
                  <a:pt x="581572" y="123310"/>
                  <a:pt x="661012" y="176269"/>
                </a:cubicBezTo>
                <a:cubicBezTo>
                  <a:pt x="668357" y="187286"/>
                  <a:pt x="679152" y="196665"/>
                  <a:pt x="683046" y="209320"/>
                </a:cubicBezTo>
                <a:cubicBezTo>
                  <a:pt x="724615" y="344419"/>
                  <a:pt x="689885" y="280743"/>
                  <a:pt x="716096" y="385590"/>
                </a:cubicBezTo>
                <a:cubicBezTo>
                  <a:pt x="738581" y="475533"/>
                  <a:pt x="727179" y="431570"/>
                  <a:pt x="782198" y="495759"/>
                </a:cubicBezTo>
                <a:cubicBezTo>
                  <a:pt x="790815" y="505812"/>
                  <a:pt x="795755" y="518637"/>
                  <a:pt x="804231" y="528809"/>
                </a:cubicBezTo>
                <a:cubicBezTo>
                  <a:pt x="824704" y="553377"/>
                  <a:pt x="877522" y="599462"/>
                  <a:pt x="903383" y="605927"/>
                </a:cubicBezTo>
                <a:lnTo>
                  <a:pt x="947451" y="616944"/>
                </a:lnTo>
                <a:cubicBezTo>
                  <a:pt x="958468" y="624289"/>
                  <a:pt x="967727" y="635494"/>
                  <a:pt x="980501" y="638978"/>
                </a:cubicBezTo>
                <a:cubicBezTo>
                  <a:pt x="1009065" y="646768"/>
                  <a:pt x="1039507" y="644699"/>
                  <a:pt x="1068636" y="649995"/>
                </a:cubicBezTo>
                <a:cubicBezTo>
                  <a:pt x="1080062" y="652072"/>
                  <a:pt x="1090670" y="657340"/>
                  <a:pt x="1101687" y="661012"/>
                </a:cubicBezTo>
                <a:cubicBezTo>
                  <a:pt x="1175133" y="657340"/>
                  <a:pt x="1248673" y="655234"/>
                  <a:pt x="1322024" y="649995"/>
                </a:cubicBezTo>
                <a:cubicBezTo>
                  <a:pt x="1351556" y="647886"/>
                  <a:pt x="1381595" y="646768"/>
                  <a:pt x="1410159" y="638978"/>
                </a:cubicBezTo>
                <a:cubicBezTo>
                  <a:pt x="1422933" y="635494"/>
                  <a:pt x="1431040" y="622160"/>
                  <a:pt x="1443210" y="616944"/>
                </a:cubicBezTo>
                <a:cubicBezTo>
                  <a:pt x="1457127" y="610980"/>
                  <a:pt x="1472774" y="610278"/>
                  <a:pt x="1487277" y="605927"/>
                </a:cubicBezTo>
                <a:cubicBezTo>
                  <a:pt x="1509523" y="599253"/>
                  <a:pt x="1553378" y="583894"/>
                  <a:pt x="1553378" y="583894"/>
                </a:cubicBezTo>
                <a:cubicBezTo>
                  <a:pt x="1612135" y="591238"/>
                  <a:pt x="1672521" y="590347"/>
                  <a:pt x="1729648" y="605927"/>
                </a:cubicBezTo>
                <a:cubicBezTo>
                  <a:pt x="1755196" y="612895"/>
                  <a:pt x="1773716" y="635306"/>
                  <a:pt x="1795750" y="649995"/>
                </a:cubicBezTo>
                <a:lnTo>
                  <a:pt x="1828800" y="672028"/>
                </a:lnTo>
                <a:cubicBezTo>
                  <a:pt x="1832472" y="683045"/>
                  <a:pt x="1834177" y="694927"/>
                  <a:pt x="1839817" y="705079"/>
                </a:cubicBezTo>
                <a:cubicBezTo>
                  <a:pt x="1852677" y="728228"/>
                  <a:pt x="1875510" y="746058"/>
                  <a:pt x="1883884" y="771180"/>
                </a:cubicBezTo>
                <a:cubicBezTo>
                  <a:pt x="1895383" y="805676"/>
                  <a:pt x="1910275" y="844718"/>
                  <a:pt x="1916935" y="881349"/>
                </a:cubicBezTo>
                <a:cubicBezTo>
                  <a:pt x="1921580" y="906897"/>
                  <a:pt x="1922859" y="933004"/>
                  <a:pt x="1927952" y="958467"/>
                </a:cubicBezTo>
                <a:cubicBezTo>
                  <a:pt x="1930230" y="969854"/>
                  <a:pt x="1929901" y="984263"/>
                  <a:pt x="1938969" y="991518"/>
                </a:cubicBezTo>
                <a:cubicBezTo>
                  <a:pt x="1950792" y="1000976"/>
                  <a:pt x="1968347" y="998862"/>
                  <a:pt x="1983036" y="1002534"/>
                </a:cubicBezTo>
                <a:cubicBezTo>
                  <a:pt x="2002596" y="996015"/>
                  <a:pt x="2041139" y="982230"/>
                  <a:pt x="2060154" y="980501"/>
                </a:cubicBezTo>
                <a:cubicBezTo>
                  <a:pt x="2126085" y="974507"/>
                  <a:pt x="2192357" y="973156"/>
                  <a:pt x="2258458" y="969484"/>
                </a:cubicBezTo>
                <a:cubicBezTo>
                  <a:pt x="2298853" y="973156"/>
                  <a:pt x="2339489" y="974765"/>
                  <a:pt x="2379643" y="980501"/>
                </a:cubicBezTo>
                <a:cubicBezTo>
                  <a:pt x="2391139" y="982143"/>
                  <a:pt x="2403031" y="985076"/>
                  <a:pt x="2412694" y="991518"/>
                </a:cubicBezTo>
                <a:cubicBezTo>
                  <a:pt x="2425658" y="1000160"/>
                  <a:pt x="2432476" y="1016402"/>
                  <a:pt x="2445745" y="1024568"/>
                </a:cubicBezTo>
                <a:cubicBezTo>
                  <a:pt x="2530394" y="1076660"/>
                  <a:pt x="2530487" y="1073297"/>
                  <a:pt x="2599981" y="1090669"/>
                </a:cubicBezTo>
                <a:cubicBezTo>
                  <a:pt x="2612970" y="1097163"/>
                  <a:pt x="2664988" y="1120896"/>
                  <a:pt x="2677099" y="1134737"/>
                </a:cubicBezTo>
                <a:cubicBezTo>
                  <a:pt x="2694537" y="1154666"/>
                  <a:pt x="2712792" y="1175716"/>
                  <a:pt x="2721166" y="1200838"/>
                </a:cubicBezTo>
                <a:lnTo>
                  <a:pt x="2754217" y="1299990"/>
                </a:lnTo>
                <a:lnTo>
                  <a:pt x="2765234" y="1333041"/>
                </a:lnTo>
                <a:cubicBezTo>
                  <a:pt x="2716536" y="1406085"/>
                  <a:pt x="2773768" y="1324921"/>
                  <a:pt x="2710150" y="1399142"/>
                </a:cubicBezTo>
                <a:cubicBezTo>
                  <a:pt x="2698201" y="1413083"/>
                  <a:pt x="2690083" y="1430226"/>
                  <a:pt x="2677099" y="1443209"/>
                </a:cubicBezTo>
                <a:cubicBezTo>
                  <a:pt x="2667736" y="1452572"/>
                  <a:pt x="2654220" y="1456766"/>
                  <a:pt x="2644048" y="1465243"/>
                </a:cubicBezTo>
                <a:cubicBezTo>
                  <a:pt x="2632079" y="1475217"/>
                  <a:pt x="2622015" y="1487277"/>
                  <a:pt x="2610998" y="1498294"/>
                </a:cubicBezTo>
                <a:cubicBezTo>
                  <a:pt x="2607326" y="1509311"/>
                  <a:pt x="2605174" y="1520957"/>
                  <a:pt x="2599981" y="1531344"/>
                </a:cubicBezTo>
                <a:cubicBezTo>
                  <a:pt x="2557268" y="1616769"/>
                  <a:pt x="2594621" y="1514374"/>
                  <a:pt x="2566930" y="1597445"/>
                </a:cubicBezTo>
                <a:cubicBezTo>
                  <a:pt x="2577736" y="1673086"/>
                  <a:pt x="2567937" y="1662554"/>
                  <a:pt x="2599981" y="1718631"/>
                </a:cubicBezTo>
                <a:cubicBezTo>
                  <a:pt x="2606550" y="1730127"/>
                  <a:pt x="2611676" y="1743410"/>
                  <a:pt x="2622015" y="1751681"/>
                </a:cubicBezTo>
                <a:cubicBezTo>
                  <a:pt x="2631083" y="1758935"/>
                  <a:pt x="2644493" y="1757893"/>
                  <a:pt x="2655065" y="1762698"/>
                </a:cubicBezTo>
                <a:cubicBezTo>
                  <a:pt x="2684967" y="1776290"/>
                  <a:pt x="2743200" y="1806766"/>
                  <a:pt x="2743200" y="1806766"/>
                </a:cubicBezTo>
                <a:cubicBezTo>
                  <a:pt x="2805629" y="1803094"/>
                  <a:pt x="2868579" y="1804593"/>
                  <a:pt x="2930487" y="1795749"/>
                </a:cubicBezTo>
                <a:cubicBezTo>
                  <a:pt x="2962881" y="1791121"/>
                  <a:pt x="2979849" y="1764017"/>
                  <a:pt x="3007605" y="1751681"/>
                </a:cubicBezTo>
                <a:cubicBezTo>
                  <a:pt x="3028829" y="1742248"/>
                  <a:pt x="3054381" y="1742531"/>
                  <a:pt x="3073706" y="1729648"/>
                </a:cubicBezTo>
                <a:cubicBezTo>
                  <a:pt x="3122337" y="1697227"/>
                  <a:pt x="3093773" y="1710211"/>
                  <a:pt x="3161841" y="1696597"/>
                </a:cubicBezTo>
                <a:cubicBezTo>
                  <a:pt x="3216925" y="1700269"/>
                  <a:pt x="3272639" y="1698538"/>
                  <a:pt x="3327094" y="1707614"/>
                </a:cubicBezTo>
                <a:cubicBezTo>
                  <a:pt x="3340155" y="1709791"/>
                  <a:pt x="3350303" y="1720790"/>
                  <a:pt x="3360145" y="1729648"/>
                </a:cubicBezTo>
                <a:cubicBezTo>
                  <a:pt x="3387167" y="1753967"/>
                  <a:pt x="3437263" y="1806766"/>
                  <a:pt x="3437263" y="1806766"/>
                </a:cubicBezTo>
                <a:cubicBezTo>
                  <a:pt x="3444607" y="1821455"/>
                  <a:pt x="3451148" y="1836574"/>
                  <a:pt x="3459296" y="1850833"/>
                </a:cubicBezTo>
                <a:cubicBezTo>
                  <a:pt x="3465865" y="1862329"/>
                  <a:pt x="3480552" y="1870666"/>
                  <a:pt x="3481330" y="1883884"/>
                </a:cubicBezTo>
                <a:cubicBezTo>
                  <a:pt x="3484357" y="1935338"/>
                  <a:pt x="3473985" y="1986708"/>
                  <a:pt x="3470313" y="2038120"/>
                </a:cubicBezTo>
                <a:cubicBezTo>
                  <a:pt x="3482237" y="2145433"/>
                  <a:pt x="3466458" y="2107529"/>
                  <a:pt x="3492347" y="215930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Forme libre 26"/>
          <p:cNvSpPr/>
          <p:nvPr/>
        </p:nvSpPr>
        <p:spPr>
          <a:xfrm>
            <a:off x="4296578" y="2192357"/>
            <a:ext cx="3525398" cy="2192356"/>
          </a:xfrm>
          <a:custGeom>
            <a:avLst/>
            <a:gdLst>
              <a:gd name="connsiteX0" fmla="*/ 0 w 3525398"/>
              <a:gd name="connsiteY0" fmla="*/ 132202 h 2192356"/>
              <a:gd name="connsiteX1" fmla="*/ 44068 w 3525398"/>
              <a:gd name="connsiteY1" fmla="*/ 110168 h 2192356"/>
              <a:gd name="connsiteX2" fmla="*/ 99152 w 3525398"/>
              <a:gd name="connsiteY2" fmla="*/ 77118 h 2192356"/>
              <a:gd name="connsiteX3" fmla="*/ 132203 w 3525398"/>
              <a:gd name="connsiteY3" fmla="*/ 66101 h 2192356"/>
              <a:gd name="connsiteX4" fmla="*/ 176270 w 3525398"/>
              <a:gd name="connsiteY4" fmla="*/ 44067 h 2192356"/>
              <a:gd name="connsiteX5" fmla="*/ 242371 w 3525398"/>
              <a:gd name="connsiteY5" fmla="*/ 22033 h 2192356"/>
              <a:gd name="connsiteX6" fmla="*/ 275422 w 3525398"/>
              <a:gd name="connsiteY6" fmla="*/ 11016 h 2192356"/>
              <a:gd name="connsiteX7" fmla="*/ 308473 w 3525398"/>
              <a:gd name="connsiteY7" fmla="*/ 0 h 2192356"/>
              <a:gd name="connsiteX8" fmla="*/ 550844 w 3525398"/>
              <a:gd name="connsiteY8" fmla="*/ 11016 h 2192356"/>
              <a:gd name="connsiteX9" fmla="*/ 583894 w 3525398"/>
              <a:gd name="connsiteY9" fmla="*/ 22033 h 2192356"/>
              <a:gd name="connsiteX10" fmla="*/ 672029 w 3525398"/>
              <a:gd name="connsiteY10" fmla="*/ 44067 h 2192356"/>
              <a:gd name="connsiteX11" fmla="*/ 749147 w 3525398"/>
              <a:gd name="connsiteY11" fmla="*/ 99151 h 2192356"/>
              <a:gd name="connsiteX12" fmla="*/ 815249 w 3525398"/>
              <a:gd name="connsiteY12" fmla="*/ 154236 h 2192356"/>
              <a:gd name="connsiteX13" fmla="*/ 881350 w 3525398"/>
              <a:gd name="connsiteY13" fmla="*/ 209320 h 2192356"/>
              <a:gd name="connsiteX14" fmla="*/ 925417 w 3525398"/>
              <a:gd name="connsiteY14" fmla="*/ 275421 h 2192356"/>
              <a:gd name="connsiteX15" fmla="*/ 947451 w 3525398"/>
              <a:gd name="connsiteY15" fmla="*/ 308472 h 2192356"/>
              <a:gd name="connsiteX16" fmla="*/ 958468 w 3525398"/>
              <a:gd name="connsiteY16" fmla="*/ 341523 h 2192356"/>
              <a:gd name="connsiteX17" fmla="*/ 991518 w 3525398"/>
              <a:gd name="connsiteY17" fmla="*/ 396607 h 2192356"/>
              <a:gd name="connsiteX18" fmla="*/ 1002535 w 3525398"/>
              <a:gd name="connsiteY18" fmla="*/ 440674 h 2192356"/>
              <a:gd name="connsiteX19" fmla="*/ 1024569 w 3525398"/>
              <a:gd name="connsiteY19" fmla="*/ 473725 h 2192356"/>
              <a:gd name="connsiteX20" fmla="*/ 1046603 w 3525398"/>
              <a:gd name="connsiteY20" fmla="*/ 561860 h 2192356"/>
              <a:gd name="connsiteX21" fmla="*/ 1079653 w 3525398"/>
              <a:gd name="connsiteY21" fmla="*/ 649995 h 2192356"/>
              <a:gd name="connsiteX22" fmla="*/ 1101687 w 3525398"/>
              <a:gd name="connsiteY22" fmla="*/ 716096 h 2192356"/>
              <a:gd name="connsiteX23" fmla="*/ 1112704 w 3525398"/>
              <a:gd name="connsiteY23" fmla="*/ 749147 h 2192356"/>
              <a:gd name="connsiteX24" fmla="*/ 1200839 w 3525398"/>
              <a:gd name="connsiteY24" fmla="*/ 859315 h 2192356"/>
              <a:gd name="connsiteX25" fmla="*/ 1244906 w 3525398"/>
              <a:gd name="connsiteY25" fmla="*/ 881349 h 2192356"/>
              <a:gd name="connsiteX26" fmla="*/ 1311008 w 3525398"/>
              <a:gd name="connsiteY26" fmla="*/ 925416 h 2192356"/>
              <a:gd name="connsiteX27" fmla="*/ 1443210 w 3525398"/>
              <a:gd name="connsiteY27" fmla="*/ 958467 h 2192356"/>
              <a:gd name="connsiteX28" fmla="*/ 1949986 w 3525398"/>
              <a:gd name="connsiteY28" fmla="*/ 947450 h 2192356"/>
              <a:gd name="connsiteX29" fmla="*/ 1983036 w 3525398"/>
              <a:gd name="connsiteY29" fmla="*/ 936433 h 2192356"/>
              <a:gd name="connsiteX30" fmla="*/ 2016087 w 3525398"/>
              <a:gd name="connsiteY30" fmla="*/ 914400 h 2192356"/>
              <a:gd name="connsiteX31" fmla="*/ 2170323 w 3525398"/>
              <a:gd name="connsiteY31" fmla="*/ 936433 h 2192356"/>
              <a:gd name="connsiteX32" fmla="*/ 2203374 w 3525398"/>
              <a:gd name="connsiteY32" fmla="*/ 947450 h 2192356"/>
              <a:gd name="connsiteX33" fmla="*/ 2291509 w 3525398"/>
              <a:gd name="connsiteY33" fmla="*/ 969484 h 2192356"/>
              <a:gd name="connsiteX34" fmla="*/ 2324559 w 3525398"/>
              <a:gd name="connsiteY34" fmla="*/ 991518 h 2192356"/>
              <a:gd name="connsiteX35" fmla="*/ 2357610 w 3525398"/>
              <a:gd name="connsiteY35" fmla="*/ 1002535 h 2192356"/>
              <a:gd name="connsiteX36" fmla="*/ 2390661 w 3525398"/>
              <a:gd name="connsiteY36" fmla="*/ 1035585 h 2192356"/>
              <a:gd name="connsiteX37" fmla="*/ 2478795 w 3525398"/>
              <a:gd name="connsiteY37" fmla="*/ 1101686 h 2192356"/>
              <a:gd name="connsiteX38" fmla="*/ 2555914 w 3525398"/>
              <a:gd name="connsiteY38" fmla="*/ 1167788 h 2192356"/>
              <a:gd name="connsiteX39" fmla="*/ 2588964 w 3525398"/>
              <a:gd name="connsiteY39" fmla="*/ 1233889 h 2192356"/>
              <a:gd name="connsiteX40" fmla="*/ 2622015 w 3525398"/>
              <a:gd name="connsiteY40" fmla="*/ 1266939 h 2192356"/>
              <a:gd name="connsiteX41" fmla="*/ 2644049 w 3525398"/>
              <a:gd name="connsiteY41" fmla="*/ 1333041 h 2192356"/>
              <a:gd name="connsiteX42" fmla="*/ 2655065 w 3525398"/>
              <a:gd name="connsiteY42" fmla="*/ 1564395 h 2192356"/>
              <a:gd name="connsiteX43" fmla="*/ 2666082 w 3525398"/>
              <a:gd name="connsiteY43" fmla="*/ 1608462 h 2192356"/>
              <a:gd name="connsiteX44" fmla="*/ 2688116 w 3525398"/>
              <a:gd name="connsiteY44" fmla="*/ 1641513 h 2192356"/>
              <a:gd name="connsiteX45" fmla="*/ 2743200 w 3525398"/>
              <a:gd name="connsiteY45" fmla="*/ 1718631 h 2192356"/>
              <a:gd name="connsiteX46" fmla="*/ 2765234 w 3525398"/>
              <a:gd name="connsiteY46" fmla="*/ 1751682 h 2192356"/>
              <a:gd name="connsiteX47" fmla="*/ 2985571 w 3525398"/>
              <a:gd name="connsiteY47" fmla="*/ 1751682 h 2192356"/>
              <a:gd name="connsiteX48" fmla="*/ 3117774 w 3525398"/>
              <a:gd name="connsiteY48" fmla="*/ 1740665 h 2192356"/>
              <a:gd name="connsiteX49" fmla="*/ 3194892 w 3525398"/>
              <a:gd name="connsiteY49" fmla="*/ 1718631 h 2192356"/>
              <a:gd name="connsiteX50" fmla="*/ 3249976 w 3525398"/>
              <a:gd name="connsiteY50" fmla="*/ 1707614 h 2192356"/>
              <a:gd name="connsiteX51" fmla="*/ 3316077 w 3525398"/>
              <a:gd name="connsiteY51" fmla="*/ 1685580 h 2192356"/>
              <a:gd name="connsiteX52" fmla="*/ 3382179 w 3525398"/>
              <a:gd name="connsiteY52" fmla="*/ 1718631 h 2192356"/>
              <a:gd name="connsiteX53" fmla="*/ 3404212 w 3525398"/>
              <a:gd name="connsiteY53" fmla="*/ 1751682 h 2192356"/>
              <a:gd name="connsiteX54" fmla="*/ 3415229 w 3525398"/>
              <a:gd name="connsiteY54" fmla="*/ 1839816 h 2192356"/>
              <a:gd name="connsiteX55" fmla="*/ 3437263 w 3525398"/>
              <a:gd name="connsiteY55" fmla="*/ 1916935 h 2192356"/>
              <a:gd name="connsiteX56" fmla="*/ 3459297 w 3525398"/>
              <a:gd name="connsiteY56" fmla="*/ 2049137 h 2192356"/>
              <a:gd name="connsiteX57" fmla="*/ 3470314 w 3525398"/>
              <a:gd name="connsiteY57" fmla="*/ 2082188 h 2192356"/>
              <a:gd name="connsiteX58" fmla="*/ 3481330 w 3525398"/>
              <a:gd name="connsiteY58" fmla="*/ 2137272 h 2192356"/>
              <a:gd name="connsiteX59" fmla="*/ 3525398 w 3525398"/>
              <a:gd name="connsiteY59" fmla="*/ 2192356 h 219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525398" h="2192356">
                <a:moveTo>
                  <a:pt x="0" y="132202"/>
                </a:moveTo>
                <a:cubicBezTo>
                  <a:pt x="14689" y="124857"/>
                  <a:pt x="29712" y="118144"/>
                  <a:pt x="44068" y="110168"/>
                </a:cubicBezTo>
                <a:cubicBezTo>
                  <a:pt x="62786" y="99769"/>
                  <a:pt x="80000" y="86694"/>
                  <a:pt x="99152" y="77118"/>
                </a:cubicBezTo>
                <a:cubicBezTo>
                  <a:pt x="109539" y="71925"/>
                  <a:pt x="121529" y="70676"/>
                  <a:pt x="132203" y="66101"/>
                </a:cubicBezTo>
                <a:cubicBezTo>
                  <a:pt x="147298" y="59632"/>
                  <a:pt x="161022" y="50166"/>
                  <a:pt x="176270" y="44067"/>
                </a:cubicBezTo>
                <a:cubicBezTo>
                  <a:pt x="197834" y="35441"/>
                  <a:pt x="220337" y="29378"/>
                  <a:pt x="242371" y="22033"/>
                </a:cubicBezTo>
                <a:lnTo>
                  <a:pt x="275422" y="11016"/>
                </a:lnTo>
                <a:lnTo>
                  <a:pt x="308473" y="0"/>
                </a:lnTo>
                <a:cubicBezTo>
                  <a:pt x="389263" y="3672"/>
                  <a:pt x="470228" y="4567"/>
                  <a:pt x="550844" y="11016"/>
                </a:cubicBezTo>
                <a:cubicBezTo>
                  <a:pt x="562420" y="11942"/>
                  <a:pt x="572691" y="18977"/>
                  <a:pt x="583894" y="22033"/>
                </a:cubicBezTo>
                <a:cubicBezTo>
                  <a:pt x="613109" y="30001"/>
                  <a:pt x="672029" y="44067"/>
                  <a:pt x="672029" y="44067"/>
                </a:cubicBezTo>
                <a:cubicBezTo>
                  <a:pt x="698185" y="61504"/>
                  <a:pt x="725235" y="78655"/>
                  <a:pt x="749147" y="99151"/>
                </a:cubicBezTo>
                <a:cubicBezTo>
                  <a:pt x="823372" y="162772"/>
                  <a:pt x="742200" y="105537"/>
                  <a:pt x="815249" y="154236"/>
                </a:cubicBezTo>
                <a:cubicBezTo>
                  <a:pt x="891465" y="268561"/>
                  <a:pt x="769532" y="97502"/>
                  <a:pt x="881350" y="209320"/>
                </a:cubicBezTo>
                <a:cubicBezTo>
                  <a:pt x="900075" y="228045"/>
                  <a:pt x="910728" y="253387"/>
                  <a:pt x="925417" y="275421"/>
                </a:cubicBezTo>
                <a:cubicBezTo>
                  <a:pt x="932762" y="286438"/>
                  <a:pt x="943264" y="295911"/>
                  <a:pt x="947451" y="308472"/>
                </a:cubicBezTo>
                <a:cubicBezTo>
                  <a:pt x="951123" y="319489"/>
                  <a:pt x="953275" y="331136"/>
                  <a:pt x="958468" y="341523"/>
                </a:cubicBezTo>
                <a:cubicBezTo>
                  <a:pt x="968044" y="360675"/>
                  <a:pt x="980501" y="378246"/>
                  <a:pt x="991518" y="396607"/>
                </a:cubicBezTo>
                <a:cubicBezTo>
                  <a:pt x="995190" y="411296"/>
                  <a:pt x="996571" y="426757"/>
                  <a:pt x="1002535" y="440674"/>
                </a:cubicBezTo>
                <a:cubicBezTo>
                  <a:pt x="1007751" y="452844"/>
                  <a:pt x="1020044" y="461281"/>
                  <a:pt x="1024569" y="473725"/>
                </a:cubicBezTo>
                <a:cubicBezTo>
                  <a:pt x="1034918" y="502184"/>
                  <a:pt x="1037027" y="533132"/>
                  <a:pt x="1046603" y="561860"/>
                </a:cubicBezTo>
                <a:cubicBezTo>
                  <a:pt x="1079348" y="660091"/>
                  <a:pt x="1026956" y="505075"/>
                  <a:pt x="1079653" y="649995"/>
                </a:cubicBezTo>
                <a:cubicBezTo>
                  <a:pt x="1087590" y="671822"/>
                  <a:pt x="1094342" y="694062"/>
                  <a:pt x="1101687" y="716096"/>
                </a:cubicBezTo>
                <a:cubicBezTo>
                  <a:pt x="1105359" y="727113"/>
                  <a:pt x="1107510" y="738760"/>
                  <a:pt x="1112704" y="749147"/>
                </a:cubicBezTo>
                <a:cubicBezTo>
                  <a:pt x="1135020" y="793779"/>
                  <a:pt x="1149030" y="833410"/>
                  <a:pt x="1200839" y="859315"/>
                </a:cubicBezTo>
                <a:cubicBezTo>
                  <a:pt x="1215528" y="866660"/>
                  <a:pt x="1230823" y="872900"/>
                  <a:pt x="1244906" y="881349"/>
                </a:cubicBezTo>
                <a:cubicBezTo>
                  <a:pt x="1267614" y="894974"/>
                  <a:pt x="1285317" y="918993"/>
                  <a:pt x="1311008" y="925416"/>
                </a:cubicBezTo>
                <a:lnTo>
                  <a:pt x="1443210" y="958467"/>
                </a:lnTo>
                <a:lnTo>
                  <a:pt x="1949986" y="947450"/>
                </a:lnTo>
                <a:cubicBezTo>
                  <a:pt x="1961589" y="946976"/>
                  <a:pt x="1972649" y="941626"/>
                  <a:pt x="1983036" y="936433"/>
                </a:cubicBezTo>
                <a:cubicBezTo>
                  <a:pt x="1994879" y="930512"/>
                  <a:pt x="2005070" y="921744"/>
                  <a:pt x="2016087" y="914400"/>
                </a:cubicBezTo>
                <a:cubicBezTo>
                  <a:pt x="2067499" y="921744"/>
                  <a:pt x="2119179" y="927408"/>
                  <a:pt x="2170323" y="936433"/>
                </a:cubicBezTo>
                <a:cubicBezTo>
                  <a:pt x="2181759" y="938451"/>
                  <a:pt x="2192108" y="944633"/>
                  <a:pt x="2203374" y="947450"/>
                </a:cubicBezTo>
                <a:lnTo>
                  <a:pt x="2291509" y="969484"/>
                </a:lnTo>
                <a:cubicBezTo>
                  <a:pt x="2302526" y="976829"/>
                  <a:pt x="2312716" y="985597"/>
                  <a:pt x="2324559" y="991518"/>
                </a:cubicBezTo>
                <a:cubicBezTo>
                  <a:pt x="2334946" y="996712"/>
                  <a:pt x="2347947" y="996093"/>
                  <a:pt x="2357610" y="1002535"/>
                </a:cubicBezTo>
                <a:cubicBezTo>
                  <a:pt x="2370574" y="1011177"/>
                  <a:pt x="2378603" y="1025719"/>
                  <a:pt x="2390661" y="1035585"/>
                </a:cubicBezTo>
                <a:cubicBezTo>
                  <a:pt x="2419083" y="1058839"/>
                  <a:pt x="2449417" y="1079652"/>
                  <a:pt x="2478795" y="1101686"/>
                </a:cubicBezTo>
                <a:cubicBezTo>
                  <a:pt x="2511215" y="1126001"/>
                  <a:pt x="2530339" y="1137098"/>
                  <a:pt x="2555914" y="1167788"/>
                </a:cubicBezTo>
                <a:cubicBezTo>
                  <a:pt x="2642591" y="1271801"/>
                  <a:pt x="2522711" y="1134511"/>
                  <a:pt x="2588964" y="1233889"/>
                </a:cubicBezTo>
                <a:cubicBezTo>
                  <a:pt x="2597606" y="1246852"/>
                  <a:pt x="2610998" y="1255922"/>
                  <a:pt x="2622015" y="1266939"/>
                </a:cubicBezTo>
                <a:cubicBezTo>
                  <a:pt x="2629360" y="1288973"/>
                  <a:pt x="2642944" y="1309841"/>
                  <a:pt x="2644049" y="1333041"/>
                </a:cubicBezTo>
                <a:cubicBezTo>
                  <a:pt x="2647721" y="1410159"/>
                  <a:pt x="2648908" y="1487435"/>
                  <a:pt x="2655065" y="1564395"/>
                </a:cubicBezTo>
                <a:cubicBezTo>
                  <a:pt x="2656272" y="1579488"/>
                  <a:pt x="2660118" y="1594545"/>
                  <a:pt x="2666082" y="1608462"/>
                </a:cubicBezTo>
                <a:cubicBezTo>
                  <a:pt x="2671298" y="1620632"/>
                  <a:pt x="2682738" y="1629413"/>
                  <a:pt x="2688116" y="1641513"/>
                </a:cubicBezTo>
                <a:cubicBezTo>
                  <a:pt x="2723881" y="1721984"/>
                  <a:pt x="2683087" y="1698593"/>
                  <a:pt x="2743200" y="1718631"/>
                </a:cubicBezTo>
                <a:cubicBezTo>
                  <a:pt x="2750545" y="1729648"/>
                  <a:pt x="2755871" y="1742319"/>
                  <a:pt x="2765234" y="1751682"/>
                </a:cubicBezTo>
                <a:cubicBezTo>
                  <a:pt x="2825346" y="1811793"/>
                  <a:pt x="2904971" y="1760020"/>
                  <a:pt x="2985571" y="1751682"/>
                </a:cubicBezTo>
                <a:cubicBezTo>
                  <a:pt x="3029557" y="1747132"/>
                  <a:pt x="3073706" y="1744337"/>
                  <a:pt x="3117774" y="1740665"/>
                </a:cubicBezTo>
                <a:cubicBezTo>
                  <a:pt x="3154580" y="1728396"/>
                  <a:pt x="3153389" y="1727854"/>
                  <a:pt x="3194892" y="1718631"/>
                </a:cubicBezTo>
                <a:cubicBezTo>
                  <a:pt x="3213171" y="1714569"/>
                  <a:pt x="3231911" y="1712541"/>
                  <a:pt x="3249976" y="1707614"/>
                </a:cubicBezTo>
                <a:cubicBezTo>
                  <a:pt x="3272383" y="1701503"/>
                  <a:pt x="3316077" y="1685580"/>
                  <a:pt x="3316077" y="1685580"/>
                </a:cubicBezTo>
                <a:cubicBezTo>
                  <a:pt x="3342958" y="1694540"/>
                  <a:pt x="3360823" y="1697274"/>
                  <a:pt x="3382179" y="1718631"/>
                </a:cubicBezTo>
                <a:cubicBezTo>
                  <a:pt x="3391541" y="1727994"/>
                  <a:pt x="3396868" y="1740665"/>
                  <a:pt x="3404212" y="1751682"/>
                </a:cubicBezTo>
                <a:cubicBezTo>
                  <a:pt x="3407884" y="1781060"/>
                  <a:pt x="3410362" y="1810612"/>
                  <a:pt x="3415229" y="1839816"/>
                </a:cubicBezTo>
                <a:cubicBezTo>
                  <a:pt x="3419840" y="1867484"/>
                  <a:pt x="3428531" y="1890739"/>
                  <a:pt x="3437263" y="1916935"/>
                </a:cubicBezTo>
                <a:cubicBezTo>
                  <a:pt x="3443482" y="1960465"/>
                  <a:pt x="3448557" y="2006178"/>
                  <a:pt x="3459297" y="2049137"/>
                </a:cubicBezTo>
                <a:cubicBezTo>
                  <a:pt x="3462114" y="2060403"/>
                  <a:pt x="3467498" y="2070922"/>
                  <a:pt x="3470314" y="2082188"/>
                </a:cubicBezTo>
                <a:cubicBezTo>
                  <a:pt x="3474855" y="2100354"/>
                  <a:pt x="3474755" y="2119739"/>
                  <a:pt x="3481330" y="2137272"/>
                </a:cubicBezTo>
                <a:cubicBezTo>
                  <a:pt x="3489669" y="2159510"/>
                  <a:pt x="3509264" y="2176223"/>
                  <a:pt x="3525398" y="219235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7092280" y="587727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/>
          <p:cNvSpPr/>
          <p:nvPr/>
        </p:nvSpPr>
        <p:spPr>
          <a:xfrm>
            <a:off x="7668344" y="587727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/>
          <p:cNvSpPr/>
          <p:nvPr/>
        </p:nvSpPr>
        <p:spPr>
          <a:xfrm>
            <a:off x="8244408" y="587727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>
            <a:off x="7380312" y="537321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8028384" y="5229200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/>
              <a:t>glace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29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 de séparation  Science</vt:lpstr>
      <vt:lpstr>Sédimentation</vt:lpstr>
      <vt:lpstr> Décantation</vt:lpstr>
      <vt:lpstr>Filtration</vt:lpstr>
      <vt:lpstr>Évaporation</vt:lpstr>
      <vt:lpstr>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  Science</dc:title>
  <dc:creator>CSBE</dc:creator>
  <cp:lastModifiedBy>CSBE</cp:lastModifiedBy>
  <cp:revision>7</cp:revision>
  <dcterms:created xsi:type="dcterms:W3CDTF">2017-04-19T15:20:32Z</dcterms:created>
  <dcterms:modified xsi:type="dcterms:W3CDTF">2017-04-19T16:17:20Z</dcterms:modified>
</cp:coreProperties>
</file>