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CCAC5-1CAF-41EC-A52B-705751956E50}" type="datetimeFigureOut">
              <a:rPr lang="fr-CA" smtClean="0"/>
              <a:pPr/>
              <a:t>2016-09-29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F9646-72E4-49CE-8E95-11C75A8399EF}" type="slidenum">
              <a:rPr lang="fr-CA" smtClean="0"/>
              <a:pPr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bolid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4584" y="5733256"/>
            <a:ext cx="6864762" cy="5148572"/>
          </a:xfrm>
          <a:prstGeom prst="rect">
            <a:avLst/>
          </a:prstGeom>
        </p:spPr>
      </p:pic>
      <p:sp>
        <p:nvSpPr>
          <p:cNvPr id="12" name="Ellipse 11"/>
          <p:cNvSpPr/>
          <p:nvPr/>
        </p:nvSpPr>
        <p:spPr>
          <a:xfrm>
            <a:off x="1259632" y="2708920"/>
            <a:ext cx="2448272" cy="86409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Rogner un rectangle à un seul coin 9"/>
          <p:cNvSpPr/>
          <p:nvPr/>
        </p:nvSpPr>
        <p:spPr>
          <a:xfrm rot="5400000">
            <a:off x="6768244" y="3176972"/>
            <a:ext cx="1080120" cy="720080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Rogner un rectangle à un seul coin 10"/>
          <p:cNvSpPr/>
          <p:nvPr/>
        </p:nvSpPr>
        <p:spPr>
          <a:xfrm rot="10800000">
            <a:off x="1259632" y="3140968"/>
            <a:ext cx="432048" cy="936104"/>
          </a:xfrm>
          <a:prstGeom prst="snip1Rect">
            <a:avLst>
              <a:gd name="adj" fmla="val 50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Trapèze 12"/>
          <p:cNvSpPr/>
          <p:nvPr/>
        </p:nvSpPr>
        <p:spPr>
          <a:xfrm>
            <a:off x="2987824" y="2276872"/>
            <a:ext cx="4104456" cy="792088"/>
          </a:xfrm>
          <a:prstGeom prst="trapezoid">
            <a:avLst>
              <a:gd name="adj" fmla="val 110886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9" name="Rectangle 8"/>
          <p:cNvSpPr/>
          <p:nvPr/>
        </p:nvSpPr>
        <p:spPr>
          <a:xfrm>
            <a:off x="1691680" y="3068960"/>
            <a:ext cx="5256584" cy="100811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8" name="Ellipse 7"/>
          <p:cNvSpPr/>
          <p:nvPr/>
        </p:nvSpPr>
        <p:spPr>
          <a:xfrm>
            <a:off x="5868144" y="3356992"/>
            <a:ext cx="1080120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rganigramme : Connecteur 5"/>
          <p:cNvSpPr/>
          <p:nvPr/>
        </p:nvSpPr>
        <p:spPr>
          <a:xfrm>
            <a:off x="6012160" y="3501008"/>
            <a:ext cx="792088" cy="79208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Ellipse 6"/>
          <p:cNvSpPr/>
          <p:nvPr/>
        </p:nvSpPr>
        <p:spPr>
          <a:xfrm>
            <a:off x="1763688" y="3356992"/>
            <a:ext cx="1080120" cy="108012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rganigramme : Connecteur 4"/>
          <p:cNvSpPr/>
          <p:nvPr/>
        </p:nvSpPr>
        <p:spPr>
          <a:xfrm>
            <a:off x="1907704" y="3501008"/>
            <a:ext cx="792088" cy="792088"/>
          </a:xfrm>
          <a:prstGeom prst="flowChartConnector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Triangle rectangle 13"/>
          <p:cNvSpPr/>
          <p:nvPr/>
        </p:nvSpPr>
        <p:spPr>
          <a:xfrm>
            <a:off x="6012160" y="2348880"/>
            <a:ext cx="864096" cy="648072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5" name="Triangle rectangle 14"/>
          <p:cNvSpPr/>
          <p:nvPr/>
        </p:nvSpPr>
        <p:spPr>
          <a:xfrm rot="16200000">
            <a:off x="3311860" y="2240868"/>
            <a:ext cx="648072" cy="864096"/>
          </a:xfrm>
          <a:prstGeom prst="rtTriangl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6" name="Rectangle 15"/>
          <p:cNvSpPr/>
          <p:nvPr/>
        </p:nvSpPr>
        <p:spPr>
          <a:xfrm>
            <a:off x="4211960" y="2348880"/>
            <a:ext cx="165618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7" name="ZoneTexte 16"/>
          <p:cNvSpPr txBox="1"/>
          <p:nvPr/>
        </p:nvSpPr>
        <p:spPr>
          <a:xfrm>
            <a:off x="3635896" y="2996952"/>
            <a:ext cx="12961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7200" dirty="0" smtClean="0"/>
              <a:t>39</a:t>
            </a:r>
            <a:endParaRPr lang="fr-CA" sz="7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Commission Scolaire de la Beauce-Etchemin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CSBE</dc:creator>
  <cp:lastModifiedBy>CSBE</cp:lastModifiedBy>
  <cp:revision>6</cp:revision>
  <dcterms:created xsi:type="dcterms:W3CDTF">2016-09-14T18:21:54Z</dcterms:created>
  <dcterms:modified xsi:type="dcterms:W3CDTF">2016-09-29T16:54:34Z</dcterms:modified>
</cp:coreProperties>
</file>