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AB25-54E9-42BB-977D-4D85F98520BC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D8A1C-0866-4238-B890-453250E6DF1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9B86-03D9-440D-9B24-5791FFEA59CE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E836-993B-47A1-98DA-F6D8B3E25E8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&amp;esrc=s&amp;source=images&amp;cd=&amp;cad=rja&amp;uact=8&amp;ved=0ahUKEwiGsKKBn4nUAhUGlxoKHTpXBR8QjRwIBw&amp;url=http://www.microbeworld.org/component/jlibrary/?view=article&amp;id=9229&amp;psig=AFQjCNHOXLNCPWE2nCftloSLzeNBs6VChQ&amp;ust=14957397429554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mons.wikimedia.org/wiki/File:Pthirus_pubis_-_crab_louse.jpg?uselang=f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iPkLz0m4nUAhWL0RoKHSxbBUgQjRwIBw&amp;url=http://www.aepcc.org/infeccion-por-el-vph/&amp;psig=AFQjCNFSll5G530yL3DfyB13oa6pB8gJ-A&amp;ust=14957389312158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juxcC1nYnUAhVMHxoKHbuEDiAQjRwIBw&amp;url=http://www.virology.wisc.edu/virusworld/viruslist.php?virus=h1b&amp;psig=AFQjCNGWv4CaFTs_2SZGc7lIDEV8KPVVqg&amp;ust=14957393424901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ahUKEwj5zarVnYnUAhXIfxoKHaSpBJ4QjRwIBw&amp;url=http://www.pathologyoutlines.com/topic/cervixcytologytrichomonasvaginalis.html&amp;psig=AFQjCNHBymsh33WWOQ2FJUphbtGotKkhKg&amp;ust=149573940082994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0ahUKEwi2leL_nYnUAhUJCBoKHTS6D_AQjRwIBw&amp;url=http://unt-ori2.crihan.fr/unspf/2010_Lille_Goffard_VHB/co/03_generalites.html&amp;psig=AFQjCNGoYL2qEBVfUEAWSKKhjNovFDyGjQ&amp;ust=149573948696503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source=images&amp;cd=&amp;cad=rja&amp;uact=8&amp;ved=0ahUKEwivg4eZnonUAhVBNxQKHS6WDDoQjRwIBw&amp;url=http://www.maxisciences.com/sida/sida-vih-virus-transmission-traitement-test-de-quoi-s-039-agit-il_art35345.html&amp;psig=AFQjCNELcYM6A-bYEcm5eDn470EMkR8Wvg&amp;ust=14957395468583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source=images&amp;cd=&amp;cad=rja&amp;uact=8&amp;ved=0ahUKEwi3jN3JnonUAhWGrxoKHQukA0sQjRwIBw&amp;url=http://blogs.plos.org/speakingofmedicine/2015/02/25/chlamydia-trachomatis-urgent-need-effective-t-cell-vaccine-combat-silent-epidemic-stealth-bacterial-pathogen/&amp;psig=AFQjCNHSCs-iwj3fzRPSwQYNTEkQgQnJ4g&amp;ust=149573965334502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a/url?sa=i&amp;rct=j&amp;q=&amp;esrc=s&amp;source=images&amp;cd=&amp;cad=rja&amp;uact=8&amp;ved=0ahUKEwiUuIzhnonUAhVJtBQKHSuVDDEQjRwIBw&amp;url=http://microbeonline.com/neisseria-gonorrhoeae-properties-disease-pathogenesis-and-laboratory-diagnosis/&amp;psig=AFQjCNGBV_9ZPCMHhI9S8x1UULKiwpJF4A&amp;ust=14957396994117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Présentation  des ITSS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Vicky M, Savanah , Lyanne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endParaRPr lang="fr-CA" dirty="0"/>
          </a:p>
        </p:txBody>
      </p:sp>
      <p:pic>
        <p:nvPicPr>
          <p:cNvPr id="22530" name="Picture 2" descr="Résultats de recherche d'images pour « Treponema pallidu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49080"/>
            <a:ext cx="3592649" cy="2355751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39552" y="2276872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2eme Nom  : tréponème pâle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/>
              <a:t>Traitement :</a:t>
            </a:r>
          </a:p>
          <a:p>
            <a:r>
              <a:rPr lang="fr-CA" dirty="0" smtClean="0"/>
              <a:t>les patients et leurs partenaires devraient s'abstenir d'avoir des relations sexuelles non-protégées jusqu'à ce que le traitement des deux partenaires soit terminé et qu'une réponse sérologique adéquate ait été déterminée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Classe :</a:t>
            </a:r>
            <a:r>
              <a:rPr lang="fr-CA" dirty="0"/>
              <a:t>Spirochaetes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cription de cette image, également commentée ci-aprè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3024336" cy="2242183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Phritirius pubis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2636912"/>
            <a:ext cx="42504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2eme Nom </a:t>
            </a:r>
            <a:r>
              <a:rPr lang="fr-CA" dirty="0" smtClean="0"/>
              <a:t>:Phtiriase pubienne</a:t>
            </a:r>
          </a:p>
          <a:p>
            <a:endParaRPr lang="fr-CA" dirty="0" smtClean="0"/>
          </a:p>
          <a:p>
            <a:r>
              <a:rPr lang="fr-CA" dirty="0" smtClean="0"/>
              <a:t>Traitement :Crèmes, lotions ou shampoings</a:t>
            </a:r>
          </a:p>
          <a:p>
            <a:endParaRPr lang="fr-CA" dirty="0" smtClean="0"/>
          </a:p>
          <a:p>
            <a:r>
              <a:rPr lang="fr-CA" dirty="0" smtClean="0"/>
              <a:t>Classe :Règne animal (arthropode)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VHP</a:t>
            </a:r>
            <a:endParaRPr lang="fr-CA" sz="3600" dirty="0"/>
          </a:p>
        </p:txBody>
      </p:sp>
      <p:pic>
        <p:nvPicPr>
          <p:cNvPr id="4" name="Picture 4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4137" y="1412776"/>
            <a:ext cx="5289863" cy="222731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39552" y="4077072"/>
            <a:ext cx="47800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2eme Nom</a:t>
            </a:r>
            <a:r>
              <a:rPr lang="fr-CA" dirty="0" smtClean="0"/>
              <a:t> : Virus du papillome</a:t>
            </a:r>
          </a:p>
          <a:p>
            <a:endParaRPr lang="fr-CA" dirty="0" smtClean="0"/>
          </a:p>
          <a:p>
            <a:r>
              <a:rPr lang="fr-CA" dirty="0" smtClean="0"/>
              <a:t>Traitement : Cryothérapie (azote liquide), crèmes</a:t>
            </a:r>
          </a:p>
          <a:p>
            <a:endParaRPr lang="fr-CA" dirty="0" smtClean="0"/>
          </a:p>
          <a:p>
            <a:r>
              <a:rPr lang="fr-CA" dirty="0" smtClean="0"/>
              <a:t>Classe : Virus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 II</a:t>
            </a:r>
            <a:endParaRPr lang="fr-CA" dirty="0"/>
          </a:p>
        </p:txBody>
      </p:sp>
      <p:pic>
        <p:nvPicPr>
          <p:cNvPr id="4098" name="Picture 2" descr="Résultats de recherche d'images pour « vhs ii v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52736"/>
            <a:ext cx="2817017" cy="276341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67544" y="2060848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2eme Nom</a:t>
            </a:r>
            <a:r>
              <a:rPr lang="fr-CA" dirty="0" smtClean="0"/>
              <a:t> : Virus de l’herpès simplex de type 2</a:t>
            </a:r>
          </a:p>
          <a:p>
            <a:endParaRPr lang="fr-CA" dirty="0"/>
          </a:p>
          <a:p>
            <a:r>
              <a:rPr lang="fr-CA" dirty="0" smtClean="0"/>
              <a:t>Traitement : Antiviraux</a:t>
            </a:r>
          </a:p>
          <a:p>
            <a:endParaRPr lang="fr-CA" dirty="0"/>
          </a:p>
          <a:p>
            <a:r>
              <a:rPr lang="fr-CA" dirty="0" smtClean="0"/>
              <a:t>Classe : Virus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pic>
        <p:nvPicPr>
          <p:cNvPr id="17410" name="Picture 2" descr="Résultats de recherche d'images pour « trichomonas vagina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742209" cy="245719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39552" y="1772816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2eme Nom </a:t>
            </a:r>
            <a:r>
              <a:rPr lang="fr-CA" dirty="0" smtClean="0"/>
              <a:t>: </a:t>
            </a:r>
            <a:r>
              <a:rPr lang="fr-CA" dirty="0" err="1" smtClean="0"/>
              <a:t>Trichomonase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Traitement : </a:t>
            </a:r>
            <a:r>
              <a:rPr lang="fr-CA" dirty="0"/>
              <a:t>Antibiotique imidazolés </a:t>
            </a:r>
            <a:r>
              <a:rPr lang="fr-CA" dirty="0" smtClean="0"/>
              <a:t>généralement </a:t>
            </a:r>
            <a:r>
              <a:rPr lang="fr-CA" dirty="0"/>
              <a:t>pendant une semaine soit sous forme de traitement minute 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Classe : </a:t>
            </a:r>
            <a:r>
              <a:rPr lang="fr-CA" dirty="0"/>
              <a:t>Parabasalia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pic>
        <p:nvPicPr>
          <p:cNvPr id="21506" name="Picture 2" descr="Résultats de recherche d'images pour « vh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3115072" cy="282998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67544" y="1772816"/>
            <a:ext cx="38915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2eme Nom </a:t>
            </a:r>
            <a:r>
              <a:rPr lang="fr-CA" dirty="0" smtClean="0"/>
              <a:t>: Hépatite B</a:t>
            </a:r>
          </a:p>
          <a:p>
            <a:endParaRPr lang="fr-CA" dirty="0"/>
          </a:p>
          <a:p>
            <a:r>
              <a:rPr lang="fr-CA" dirty="0" smtClean="0"/>
              <a:t>Traitement :L'interféron, la lamivudine, </a:t>
            </a:r>
          </a:p>
          <a:p>
            <a:r>
              <a:rPr lang="fr-CA" dirty="0" smtClean="0"/>
              <a:t>l'</a:t>
            </a:r>
            <a:r>
              <a:rPr lang="fr-CA" dirty="0" err="1" smtClean="0"/>
              <a:t>adéfovir</a:t>
            </a:r>
            <a:r>
              <a:rPr lang="fr-CA" dirty="0" smtClean="0"/>
              <a:t>.,l'</a:t>
            </a:r>
            <a:r>
              <a:rPr lang="fr-CA" dirty="0" err="1" smtClean="0"/>
              <a:t>entécavir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 smtClean="0"/>
              <a:t>Classe : Virus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VIH</a:t>
            </a:r>
            <a:endParaRPr lang="fr-CA" dirty="0"/>
          </a:p>
        </p:txBody>
      </p:sp>
      <p:pic>
        <p:nvPicPr>
          <p:cNvPr id="20482" name="Picture 2" descr="Résultats de recherche d'images pour « vi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323" y="1844824"/>
            <a:ext cx="3825677" cy="215165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39552" y="1340768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2eme Nom </a:t>
            </a:r>
            <a:r>
              <a:rPr lang="fr-CA" dirty="0" smtClean="0"/>
              <a:t>:  virus de l'immunodéficience humaine</a:t>
            </a:r>
          </a:p>
          <a:p>
            <a:endParaRPr lang="fr-CA" dirty="0"/>
          </a:p>
          <a:p>
            <a:r>
              <a:rPr lang="fr-CA" dirty="0" smtClean="0"/>
              <a:t>Traitement : médicaments </a:t>
            </a:r>
            <a:r>
              <a:rPr lang="fr-CA" dirty="0"/>
              <a:t>antirétroviraux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Classe: </a:t>
            </a:r>
            <a:r>
              <a:rPr lang="fr-CA" dirty="0"/>
              <a:t>Rétrovirus</a:t>
            </a:r>
          </a:p>
          <a:p>
            <a:endParaRPr lang="fr-CA" dirty="0" smtClean="0"/>
          </a:p>
          <a:p>
            <a:r>
              <a:rPr lang="fr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9361040" cy="3168352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/>
              <a:t>Chlamydia </a:t>
            </a:r>
            <a:r>
              <a:rPr lang="fr-CA" sz="2400" dirty="0" err="1" smtClean="0"/>
              <a:t>trachomatis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/>
              <a:t/>
            </a:r>
            <a:br>
              <a:rPr lang="fr-CA" sz="1600" dirty="0"/>
            </a:br>
            <a:r>
              <a:rPr lang="fr-CA" sz="1600" dirty="0" smtClean="0"/>
              <a:t>traitement : </a:t>
            </a:r>
            <a:r>
              <a:rPr lang="fr-CA" sz="1600" dirty="0"/>
              <a:t>La chlamydia est traitée avec des </a:t>
            </a:r>
            <a:r>
              <a:rPr lang="fr-CA" sz="1600" dirty="0" smtClean="0"/>
              <a:t>antibiotiques.</a:t>
            </a:r>
            <a:br>
              <a:rPr lang="fr-CA" sz="1600" dirty="0" smtClean="0"/>
            </a:b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/>
              <a:t/>
            </a:r>
            <a:br>
              <a:rPr lang="fr-CA" sz="1600" dirty="0"/>
            </a:br>
            <a:r>
              <a:rPr lang="fr-CA" sz="1600" dirty="0" smtClean="0"/>
              <a:t>classe: Chlamydiae.</a:t>
            </a:r>
            <a:br>
              <a:rPr lang="fr-CA" sz="1600" dirty="0" smtClean="0"/>
            </a:br>
            <a:r>
              <a:rPr lang="fr-CA" sz="1600" dirty="0"/>
              <a:t/>
            </a:r>
            <a:br>
              <a:rPr lang="fr-CA" sz="1600" dirty="0"/>
            </a:br>
            <a:r>
              <a:rPr lang="fr-FR" sz="1600" dirty="0" smtClean="0"/>
              <a:t> 2eme Nom : </a:t>
            </a:r>
            <a:r>
              <a:rPr lang="fr-FR" sz="1600" dirty="0" err="1" smtClean="0"/>
              <a:t>Chlamydiose</a:t>
            </a:r>
            <a:r>
              <a:rPr lang="fr-FR" sz="1600" dirty="0" smtClean="0"/>
              <a:t> </a:t>
            </a:r>
            <a:r>
              <a:rPr lang="fr-FR" sz="1600" dirty="0" err="1" smtClean="0"/>
              <a:t>genitale</a:t>
            </a:r>
            <a:endParaRPr lang="fr-CA" sz="1600" dirty="0"/>
          </a:p>
        </p:txBody>
      </p:sp>
      <p:pic>
        <p:nvPicPr>
          <p:cNvPr id="19458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76872"/>
            <a:ext cx="3096344" cy="2064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pic>
        <p:nvPicPr>
          <p:cNvPr id="18434" name="Picture 2" descr="Résultats de recherche d'images pour « Neisseria gonorrhoea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556792"/>
            <a:ext cx="3484891" cy="281446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11560" y="1412776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2eme Nom : gonocoque</a:t>
            </a:r>
          </a:p>
          <a:p>
            <a:endParaRPr lang="fr-FR" dirty="0"/>
          </a:p>
          <a:p>
            <a:r>
              <a:rPr lang="fr-FR" dirty="0" smtClean="0"/>
              <a:t>Traitement : </a:t>
            </a:r>
            <a:r>
              <a:rPr lang="fr-CA" dirty="0" smtClean="0"/>
              <a:t>les antibiotiques céfixime (Suprax )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Classe : </a:t>
            </a:r>
            <a:r>
              <a:rPr lang="fr-CA" dirty="0"/>
              <a:t>Gammaproteobacteria</a:t>
            </a:r>
          </a:p>
          <a:p>
            <a:r>
              <a:rPr lang="fr-FR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174</Words>
  <Application>Microsoft Office PowerPoint</Application>
  <PresentationFormat>Affichage à l'écran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 des ITSS</vt:lpstr>
      <vt:lpstr>Diapositive 2</vt:lpstr>
      <vt:lpstr>VHP</vt:lpstr>
      <vt:lpstr>Vhs II</vt:lpstr>
      <vt:lpstr>Trichomonas vaginalis</vt:lpstr>
      <vt:lpstr>VHB</vt:lpstr>
      <vt:lpstr>VIH</vt:lpstr>
      <vt:lpstr>Chlamydia trachomatis  traitement : La chlamydia est traitée avec des antibiotiques.   classe: Chlamydiae.   2eme Nom : Chlamydiose genitale</vt:lpstr>
      <vt:lpstr>Neisseria gonorrhoeae</vt:lpstr>
      <vt:lpstr>Treponema pallidum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 des ITSS</dc:title>
  <dc:creator>CSBE</dc:creator>
  <cp:lastModifiedBy>CSBE</cp:lastModifiedBy>
  <cp:revision>6</cp:revision>
  <dcterms:created xsi:type="dcterms:W3CDTF">2017-05-24T18:57:36Z</dcterms:created>
  <dcterms:modified xsi:type="dcterms:W3CDTF">2017-05-26T14:37:50Z</dcterms:modified>
</cp:coreProperties>
</file>