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E68A-7CF7-419D-A088-78BC54072600}" type="datetimeFigureOut">
              <a:rPr lang="fr-CA" smtClean="0"/>
              <a:pPr/>
              <a:t>2017-03-23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8C02-6810-4708-BCD8-114D743898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2843808" y="476672"/>
            <a:ext cx="2736304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971600" y="4797152"/>
            <a:ext cx="144016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7308304" y="4869160"/>
            <a:ext cx="1008112" cy="14401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3563888" y="83671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Phase gazeuse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7380312" y="53732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Phase liquide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1115616" y="515719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Phase solide</a:t>
            </a:r>
            <a:endParaRPr lang="fr-CA" dirty="0"/>
          </a:p>
        </p:txBody>
      </p:sp>
      <p:sp>
        <p:nvSpPr>
          <p:cNvPr id="10" name="Flèche droite 9"/>
          <p:cNvSpPr/>
          <p:nvPr/>
        </p:nvSpPr>
        <p:spPr>
          <a:xfrm rot="3324359">
            <a:off x="4090028" y="3099230"/>
            <a:ext cx="3600400" cy="719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droite 10"/>
          <p:cNvSpPr/>
          <p:nvPr/>
        </p:nvSpPr>
        <p:spPr>
          <a:xfrm rot="14026349">
            <a:off x="4858593" y="2797998"/>
            <a:ext cx="3527173" cy="535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droite 11"/>
          <p:cNvSpPr/>
          <p:nvPr/>
        </p:nvSpPr>
        <p:spPr>
          <a:xfrm>
            <a:off x="2915816" y="5661248"/>
            <a:ext cx="40324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droite 12"/>
          <p:cNvSpPr/>
          <p:nvPr/>
        </p:nvSpPr>
        <p:spPr>
          <a:xfrm rot="10800000">
            <a:off x="2771800" y="5013176"/>
            <a:ext cx="40324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3923928" y="58052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4139952" y="52292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 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 rot="3158677">
            <a:off x="5905315" y="300650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17" name="Flèche droite 16"/>
          <p:cNvSpPr/>
          <p:nvPr/>
        </p:nvSpPr>
        <p:spPr>
          <a:xfrm rot="13929059">
            <a:off x="5261963" y="2418951"/>
            <a:ext cx="3556989" cy="570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ZoneTexte 17"/>
          <p:cNvSpPr txBox="1"/>
          <p:nvPr/>
        </p:nvSpPr>
        <p:spPr>
          <a:xfrm rot="3216684">
            <a:off x="6284122" y="2667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Ébullition </a:t>
            </a:r>
            <a:endParaRPr lang="fr-CA" dirty="0"/>
          </a:p>
        </p:txBody>
      </p:sp>
      <p:sp>
        <p:nvSpPr>
          <p:cNvPr id="19" name="Flèche droite 18"/>
          <p:cNvSpPr/>
          <p:nvPr/>
        </p:nvSpPr>
        <p:spPr>
          <a:xfrm rot="13895994">
            <a:off x="5771693" y="2061985"/>
            <a:ext cx="3585400" cy="568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 rot="2969848">
            <a:off x="6675931" y="223123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Évaporation 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 rot="3337917">
            <a:off x="4639052" y="317717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22" name="Flèche droite 21"/>
          <p:cNvSpPr/>
          <p:nvPr/>
        </p:nvSpPr>
        <p:spPr>
          <a:xfrm rot="7176501">
            <a:off x="1140617" y="3076419"/>
            <a:ext cx="31683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 rot="17943623">
            <a:off x="1726533" y="296869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totale</a:t>
            </a:r>
          </a:p>
        </p:txBody>
      </p:sp>
      <p:sp>
        <p:nvSpPr>
          <p:cNvPr id="24" name="Flèche droite 23"/>
          <p:cNvSpPr/>
          <p:nvPr/>
        </p:nvSpPr>
        <p:spPr>
          <a:xfrm rot="18035644">
            <a:off x="594617" y="2835287"/>
            <a:ext cx="3131815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 rot="17923388">
            <a:off x="957933" y="2990853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6" name="Flèche droite 25"/>
          <p:cNvSpPr/>
          <p:nvPr/>
        </p:nvSpPr>
        <p:spPr>
          <a:xfrm rot="3345271">
            <a:off x="3540998" y="3326120"/>
            <a:ext cx="3442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 rot="3424740">
            <a:off x="3935712" y="33943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partielle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467544" y="18864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Changement de phase par </a:t>
            </a:r>
            <a:r>
              <a:rPr lang="fr-CA" dirty="0" err="1" smtClean="0"/>
              <a:t>Lyanne</a:t>
            </a:r>
            <a:r>
              <a:rPr lang="fr-CA" dirty="0" smtClean="0"/>
              <a:t> Bergeron, </a:t>
            </a:r>
            <a:r>
              <a:rPr lang="fr-CA" dirty="0" err="1" smtClean="0"/>
              <a:t>Savanah</a:t>
            </a:r>
            <a:r>
              <a:rPr lang="fr-CA" dirty="0" smtClean="0"/>
              <a:t> </a:t>
            </a:r>
            <a:r>
              <a:rPr lang="fr-CA" dirty="0" err="1" smtClean="0"/>
              <a:t>Bisson</a:t>
            </a:r>
            <a:r>
              <a:rPr lang="fr-CA" dirty="0" smtClean="0"/>
              <a:t> et Vicky </a:t>
            </a:r>
            <a:r>
              <a:rPr lang="fr-CA" dirty="0" err="1" smtClean="0"/>
              <a:t>Milette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2017-03-23T12:56:54Z</dcterms:created>
  <dcterms:modified xsi:type="dcterms:W3CDTF">2017-03-23T13:17:09Z</dcterms:modified>
</cp:coreProperties>
</file>