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F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55F34-5102-4821-87ED-ED4E773D3262}" type="datetimeFigureOut">
              <a:rPr lang="fr-CA" smtClean="0"/>
              <a:pPr/>
              <a:t>2016-10-26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E5E6C-612F-459D-BD79-11E663FC453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èze 6"/>
          <p:cNvSpPr/>
          <p:nvPr/>
        </p:nvSpPr>
        <p:spPr>
          <a:xfrm>
            <a:off x="1475656" y="1628800"/>
            <a:ext cx="3024336" cy="864096"/>
          </a:xfrm>
          <a:prstGeom prst="trapezoid">
            <a:avLst>
              <a:gd name="adj" fmla="val 39110"/>
            </a:avLst>
          </a:prstGeom>
          <a:solidFill>
            <a:srgbClr val="1B2F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apèze 8"/>
          <p:cNvSpPr/>
          <p:nvPr/>
        </p:nvSpPr>
        <p:spPr>
          <a:xfrm>
            <a:off x="1907704" y="1772816"/>
            <a:ext cx="2160240" cy="576064"/>
          </a:xfrm>
          <a:prstGeom prst="trapezoid">
            <a:avLst>
              <a:gd name="adj" fmla="val 41033"/>
            </a:avLst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115616" y="2492896"/>
            <a:ext cx="4392488" cy="1008112"/>
          </a:xfrm>
          <a:prstGeom prst="rect">
            <a:avLst/>
          </a:prstGeom>
          <a:solidFill>
            <a:srgbClr val="1B2FED"/>
          </a:solidFill>
          <a:ln>
            <a:solidFill>
              <a:srgbClr val="1B2F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5076056" y="3212976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4283968" y="3212976"/>
            <a:ext cx="792088" cy="792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403648" y="3212976"/>
            <a:ext cx="792088" cy="7920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4355976" y="3284984"/>
            <a:ext cx="648072" cy="6480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1475656" y="3284984"/>
            <a:ext cx="648072" cy="6480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1043608" y="3284984"/>
            <a:ext cx="360040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ZoneTexte 23"/>
          <p:cNvSpPr txBox="1"/>
          <p:nvPr/>
        </p:nvSpPr>
        <p:spPr>
          <a:xfrm>
            <a:off x="2339752" y="2492896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>
                <a:latin typeface="Arial Rounded MT Bold" pitchFamily="34" charset="0"/>
              </a:rPr>
              <a:t>27</a:t>
            </a:r>
            <a:endParaRPr lang="fr-CA" sz="4400" dirty="0">
              <a:latin typeface="Arial Rounded MT Bold" pitchFamily="34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4355976" y="2492896"/>
            <a:ext cx="216024" cy="14401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2267744" y="1772816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2267744" y="2348880"/>
            <a:ext cx="7200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411760" y="350100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3635896" y="2348880"/>
            <a:ext cx="21602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 flipV="1">
            <a:off x="3635896" y="1772816"/>
            <a:ext cx="21602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2555776" y="177281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580112" y="3212976"/>
            <a:ext cx="72008" cy="2880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12</cp:revision>
  <dcterms:created xsi:type="dcterms:W3CDTF">2016-09-14T18:15:07Z</dcterms:created>
  <dcterms:modified xsi:type="dcterms:W3CDTF">2016-10-26T17:33:10Z</dcterms:modified>
</cp:coreProperties>
</file>