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33AB"/>
    <a:srgbClr val="48F319"/>
    <a:srgbClr val="37C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A991-DA85-427E-8709-FE82F3D2894A}" type="datetimeFigureOut">
              <a:rPr lang="fr-CA" smtClean="0"/>
              <a:t>14-10-15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B60CF-52A5-4518-A902-1B42411506E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M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Fusée</a:t>
            </a:r>
          </a:p>
          <a:p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7524328" y="2348880"/>
            <a:ext cx="792088" cy="2448272"/>
          </a:xfrm>
          <a:prstGeom prst="flowChartProcess">
            <a:avLst/>
          </a:prstGeom>
          <a:solidFill>
            <a:srgbClr val="37C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7452320" y="1772816"/>
            <a:ext cx="936104" cy="57606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8316416" y="4365104"/>
            <a:ext cx="432048" cy="648072"/>
          </a:xfrm>
          <a:prstGeom prst="rtTriangle">
            <a:avLst/>
          </a:prstGeom>
          <a:solidFill>
            <a:srgbClr val="7833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>
            <a:off x="7092280" y="4365104"/>
            <a:ext cx="432048" cy="648072"/>
          </a:xfrm>
          <a:prstGeom prst="rtTriangle">
            <a:avLst/>
          </a:prstGeom>
          <a:solidFill>
            <a:srgbClr val="7833AB"/>
          </a:solidFill>
          <a:scene3d>
            <a:camera prst="orthographicFront">
              <a:rot lat="0" lon="119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16200000">
            <a:off x="6607606" y="3049578"/>
            <a:ext cx="24687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Lyanne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M</vt:lpstr>
      <vt:lpstr>Diapositive 2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</dc:title>
  <dc:creator>CSBE</dc:creator>
  <cp:lastModifiedBy>CSBE</cp:lastModifiedBy>
  <cp:revision>2</cp:revision>
  <dcterms:created xsi:type="dcterms:W3CDTF">2015-10-14T15:20:36Z</dcterms:created>
  <dcterms:modified xsi:type="dcterms:W3CDTF">2015-10-14T15:33:40Z</dcterms:modified>
</cp:coreProperties>
</file>