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A"/>
          </a:p>
        </p:txBody>
      </p:sp>
      <p:sp>
        <p:nvSpPr>
          <p:cNvPr id="4" name="Espace réservé de la date 3"/>
          <p:cNvSpPr>
            <a:spLocks noGrp="1"/>
          </p:cNvSpPr>
          <p:nvPr>
            <p:ph type="dt" sz="half" idx="10"/>
          </p:nvPr>
        </p:nvSpPr>
        <p:spPr/>
        <p:txBody>
          <a:bodyPr/>
          <a:lstStyle/>
          <a:p>
            <a:fld id="{5E9FAEC8-21A9-4FE5-B9EB-7F7C036BE3E3}" type="datetimeFigureOut">
              <a:rPr lang="fr-CA" smtClean="0"/>
              <a:t>08-03-16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697D758F-EC67-47E7-8D68-049C783470E5}" type="slidenum">
              <a:rPr lang="fr-CA" smtClean="0"/>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5E9FAEC8-21A9-4FE5-B9EB-7F7C036BE3E3}" type="datetimeFigureOut">
              <a:rPr lang="fr-CA" smtClean="0"/>
              <a:t>08-03-16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697D758F-EC67-47E7-8D68-049C783470E5}" type="slidenum">
              <a:rPr lang="fr-CA" smtClean="0"/>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5E9FAEC8-21A9-4FE5-B9EB-7F7C036BE3E3}" type="datetimeFigureOut">
              <a:rPr lang="fr-CA" smtClean="0"/>
              <a:t>08-03-16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697D758F-EC67-47E7-8D68-049C783470E5}" type="slidenum">
              <a:rPr lang="fr-CA" smtClean="0"/>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5E9FAEC8-21A9-4FE5-B9EB-7F7C036BE3E3}" type="datetimeFigureOut">
              <a:rPr lang="fr-CA" smtClean="0"/>
              <a:t>08-03-16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697D758F-EC67-47E7-8D68-049C783470E5}" type="slidenum">
              <a:rPr lang="fr-CA" smtClean="0"/>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E9FAEC8-21A9-4FE5-B9EB-7F7C036BE3E3}" type="datetimeFigureOut">
              <a:rPr lang="fr-CA" smtClean="0"/>
              <a:t>08-03-16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697D758F-EC67-47E7-8D68-049C783470E5}" type="slidenum">
              <a:rPr lang="fr-CA" smtClean="0"/>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5E9FAEC8-21A9-4FE5-B9EB-7F7C036BE3E3}" type="datetimeFigureOut">
              <a:rPr lang="fr-CA" smtClean="0"/>
              <a:t>08-03-16</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697D758F-EC67-47E7-8D68-049C783470E5}" type="slidenum">
              <a:rPr lang="fr-CA" smtClean="0"/>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5E9FAEC8-21A9-4FE5-B9EB-7F7C036BE3E3}" type="datetimeFigureOut">
              <a:rPr lang="fr-CA" smtClean="0"/>
              <a:t>08-03-16</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697D758F-EC67-47E7-8D68-049C783470E5}" type="slidenum">
              <a:rPr lang="fr-CA" smtClean="0"/>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e la date 2"/>
          <p:cNvSpPr>
            <a:spLocks noGrp="1"/>
          </p:cNvSpPr>
          <p:nvPr>
            <p:ph type="dt" sz="half" idx="10"/>
          </p:nvPr>
        </p:nvSpPr>
        <p:spPr/>
        <p:txBody>
          <a:bodyPr/>
          <a:lstStyle/>
          <a:p>
            <a:fld id="{5E9FAEC8-21A9-4FE5-B9EB-7F7C036BE3E3}" type="datetimeFigureOut">
              <a:rPr lang="fr-CA" smtClean="0"/>
              <a:t>08-03-16</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697D758F-EC67-47E7-8D68-049C783470E5}"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E9FAEC8-21A9-4FE5-B9EB-7F7C036BE3E3}" type="datetimeFigureOut">
              <a:rPr lang="fr-CA" smtClean="0"/>
              <a:t>08-03-16</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697D758F-EC67-47E7-8D68-049C783470E5}"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E9FAEC8-21A9-4FE5-B9EB-7F7C036BE3E3}" type="datetimeFigureOut">
              <a:rPr lang="fr-CA" smtClean="0"/>
              <a:t>08-03-16</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697D758F-EC67-47E7-8D68-049C783470E5}" type="slidenum">
              <a:rPr lang="fr-CA" smtClean="0"/>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E9FAEC8-21A9-4FE5-B9EB-7F7C036BE3E3}" type="datetimeFigureOut">
              <a:rPr lang="fr-CA" smtClean="0"/>
              <a:t>08-03-16</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697D758F-EC67-47E7-8D68-049C783470E5}" type="slidenum">
              <a:rPr lang="fr-CA" smtClean="0"/>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9FAEC8-21A9-4FE5-B9EB-7F7C036BE3E3}" type="datetimeFigureOut">
              <a:rPr lang="fr-CA" smtClean="0"/>
              <a:t>08-03-16</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7D758F-EC67-47E7-8D68-049C783470E5}" type="slidenum">
              <a:rPr lang="fr-CA" smtClean="0"/>
              <a:t>‹N°›</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476672"/>
            <a:ext cx="7772400" cy="1470025"/>
          </a:xfrm>
        </p:spPr>
        <p:txBody>
          <a:bodyPr/>
          <a:lstStyle/>
          <a:p>
            <a:r>
              <a:rPr lang="fr-CA" dirty="0" err="1" smtClean="0"/>
              <a:t>Aquops</a:t>
            </a:r>
            <a:endParaRPr lang="fr-CA" dirty="0"/>
          </a:p>
        </p:txBody>
      </p:sp>
      <p:sp>
        <p:nvSpPr>
          <p:cNvPr id="3" name="Sous-titre 2"/>
          <p:cNvSpPr>
            <a:spLocks noGrp="1"/>
          </p:cNvSpPr>
          <p:nvPr>
            <p:ph type="subTitle" idx="1"/>
          </p:nvPr>
        </p:nvSpPr>
        <p:spPr>
          <a:xfrm>
            <a:off x="1403648" y="1988840"/>
            <a:ext cx="6400800" cy="3024336"/>
          </a:xfrm>
        </p:spPr>
        <p:txBody>
          <a:bodyPr>
            <a:normAutofit/>
          </a:bodyPr>
          <a:lstStyle/>
          <a:p>
            <a:r>
              <a:rPr lang="fr-CA" dirty="0" smtClean="0">
                <a:solidFill>
                  <a:schemeClr val="tx1"/>
                </a:solidFill>
              </a:rPr>
              <a:t>    2506         2201(4)</a:t>
            </a:r>
          </a:p>
          <a:p>
            <a:r>
              <a:rPr lang="fr-CA" dirty="0" smtClean="0">
                <a:solidFill>
                  <a:schemeClr val="tx1"/>
                </a:solidFill>
              </a:rPr>
              <a:t>Info</a:t>
            </a:r>
          </a:p>
          <a:p>
            <a:r>
              <a:rPr lang="fr-CA" dirty="0" smtClean="0">
                <a:solidFill>
                  <a:schemeClr val="tx1"/>
                </a:solidFill>
              </a:rPr>
              <a:t>Présenté à Daniel Blais</a:t>
            </a:r>
          </a:p>
          <a:p>
            <a:r>
              <a:rPr lang="fr-CA" dirty="0" smtClean="0">
                <a:solidFill>
                  <a:schemeClr val="tx1"/>
                </a:solidFill>
              </a:rPr>
              <a:t>Par </a:t>
            </a:r>
            <a:r>
              <a:rPr lang="fr-CA" dirty="0" err="1" smtClean="0">
                <a:solidFill>
                  <a:schemeClr val="tx1"/>
                </a:solidFill>
              </a:rPr>
              <a:t>Lyanne</a:t>
            </a:r>
            <a:r>
              <a:rPr lang="fr-CA" dirty="0" smtClean="0">
                <a:solidFill>
                  <a:schemeClr val="tx1"/>
                </a:solidFill>
              </a:rPr>
              <a:t> Bergeron</a:t>
            </a:r>
          </a:p>
          <a:p>
            <a:r>
              <a:rPr lang="fr-CA" dirty="0" smtClean="0">
                <a:solidFill>
                  <a:schemeClr val="tx1"/>
                </a:solidFill>
              </a:rPr>
              <a:t>8 mars 2016</a:t>
            </a:r>
          </a:p>
          <a:p>
            <a:endParaRPr lang="fr-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229600" cy="1143000"/>
          </a:xfrm>
        </p:spPr>
        <p:txBody>
          <a:bodyPr/>
          <a:lstStyle/>
          <a:p>
            <a:r>
              <a:rPr lang="fr-CA" dirty="0" smtClean="0"/>
              <a:t>Résumé:</a:t>
            </a:r>
            <a:endParaRPr lang="fr-CA" dirty="0"/>
          </a:p>
        </p:txBody>
      </p:sp>
      <p:sp>
        <p:nvSpPr>
          <p:cNvPr id="3" name="Espace réservé du contenu 2"/>
          <p:cNvSpPr>
            <a:spLocks noGrp="1"/>
          </p:cNvSpPr>
          <p:nvPr>
            <p:ph idx="1"/>
          </p:nvPr>
        </p:nvSpPr>
        <p:spPr>
          <a:xfrm>
            <a:off x="539552" y="1412776"/>
            <a:ext cx="8229600" cy="4752528"/>
          </a:xfrm>
        </p:spPr>
        <p:txBody>
          <a:bodyPr>
            <a:noAutofit/>
          </a:bodyPr>
          <a:lstStyle/>
          <a:p>
            <a:endParaRPr lang="fr-CA" sz="2000" dirty="0" smtClean="0"/>
          </a:p>
          <a:p>
            <a:r>
              <a:rPr lang="fr-CA" sz="2000" dirty="0"/>
              <a:t>L’</a:t>
            </a:r>
            <a:r>
              <a:rPr lang="fr-CA" sz="2000" dirty="0" err="1"/>
              <a:t>Exploracamp</a:t>
            </a:r>
            <a:r>
              <a:rPr lang="fr-CA" sz="2000" dirty="0"/>
              <a:t> est un format d’atelier qui donne aux congressistes l’occasion de découvrir plusieurs idées dans un seul bloc, à travers une formule dynamique et personnalisée favorisant les échanges directs avec les présentateurs. Concrètement, vous prendrez place à une table pour une courte présentation, puis changerez de table au signal pour aller à la découverte d’une autre idée, une sorte de « speed </a:t>
            </a:r>
            <a:r>
              <a:rPr lang="fr-CA" sz="2000" dirty="0" err="1"/>
              <a:t>dating</a:t>
            </a:r>
            <a:r>
              <a:rPr lang="fr-CA" sz="2000" dirty="0"/>
              <a:t> » pédagogique ! </a:t>
            </a:r>
          </a:p>
          <a:p>
            <a:pPr>
              <a:buNone/>
            </a:pPr>
            <a:r>
              <a:rPr lang="fr-CA" sz="2000" dirty="0"/>
              <a:t>Dans ce bloc en particulier, les participants seront mis en contact avec une variété d’outils numériques et de techniques d’intégration efficace des TIC dont ils pourront tirer profit dans leur propre classe par la suite. </a:t>
            </a:r>
          </a:p>
          <a:p>
            <a:r>
              <a:rPr lang="fr-CA" sz="2000" dirty="0" smtClean="0"/>
              <a:t>Apprenez </a:t>
            </a:r>
            <a:r>
              <a:rPr lang="fr-CA" sz="2000" dirty="0"/>
              <a:t>comment gérer le module complémentaire </a:t>
            </a:r>
            <a:r>
              <a:rPr lang="fr-CA" sz="2000" dirty="0" err="1"/>
              <a:t>DocAppender</a:t>
            </a:r>
            <a:r>
              <a:rPr lang="fr-CA" sz="2000" dirty="0"/>
              <a:t> disponible gratuitement pour Google Formulaires et exploitez les différents horizons applicables dans votre pratique. Ce module permet l’envoi de fichiers dans un questionnaire, rendant notamment le dépôt de travaux plus facile !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Endroit, école, </a:t>
            </a:r>
            <a:r>
              <a:rPr lang="fr-CA" dirty="0" err="1" smtClean="0"/>
              <a:t>cs</a:t>
            </a:r>
            <a:endParaRPr lang="fr-CA" dirty="0"/>
          </a:p>
        </p:txBody>
      </p:sp>
      <p:sp>
        <p:nvSpPr>
          <p:cNvPr id="3" name="Espace réservé du contenu 2"/>
          <p:cNvSpPr>
            <a:spLocks noGrp="1"/>
          </p:cNvSpPr>
          <p:nvPr>
            <p:ph idx="1"/>
          </p:nvPr>
        </p:nvSpPr>
        <p:spPr/>
        <p:txBody>
          <a:bodyPr/>
          <a:lstStyle/>
          <a:p>
            <a:r>
              <a:rPr lang="fr-CA" dirty="0" err="1"/>
              <a:t>C.s</a:t>
            </a:r>
            <a:r>
              <a:rPr lang="fr-CA" dirty="0"/>
              <a:t>. des Navigateurs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Liens</a:t>
            </a:r>
            <a:br>
              <a:rPr lang="fr-CA" dirty="0" smtClean="0"/>
            </a:br>
            <a:r>
              <a:rPr lang="fr-CA" dirty="0" smtClean="0"/>
              <a:t>Photo</a:t>
            </a:r>
            <a:endParaRPr lang="fr-CA" dirty="0"/>
          </a:p>
        </p:txBody>
      </p:sp>
      <p:sp>
        <p:nvSpPr>
          <p:cNvPr id="3" name="Espace réservé du contenu 2"/>
          <p:cNvSpPr>
            <a:spLocks noGrp="1"/>
          </p:cNvSpPr>
          <p:nvPr>
            <p:ph idx="1"/>
          </p:nvPr>
        </p:nvSpPr>
        <p:spPr/>
        <p:txBody>
          <a:bodyPr/>
          <a:lstStyle/>
          <a:p>
            <a:r>
              <a:rPr lang="fr-CA" dirty="0"/>
              <a:t>goo.gl/sPf6pW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Appréciation</a:t>
            </a:r>
            <a:endParaRPr lang="fr-CA" dirty="0"/>
          </a:p>
        </p:txBody>
      </p:sp>
      <p:sp>
        <p:nvSpPr>
          <p:cNvPr id="3" name="Espace réservé du contenu 2"/>
          <p:cNvSpPr>
            <a:spLocks noGrp="1"/>
          </p:cNvSpPr>
          <p:nvPr>
            <p:ph idx="1"/>
          </p:nvPr>
        </p:nvSpPr>
        <p:spPr/>
        <p:txBody>
          <a:bodyPr/>
          <a:lstStyle/>
          <a:p>
            <a:endParaRPr lang="fr-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A" sz="4000" dirty="0" smtClean="0"/>
              <a:t>Titre de l’exposé:</a:t>
            </a:r>
            <a:r>
              <a:rPr lang="fr-CA" sz="3200" dirty="0" smtClean="0"/>
              <a:t> </a:t>
            </a:r>
            <a:r>
              <a:rPr lang="fr-CA" sz="2400" b="1" dirty="0"/>
              <a:t/>
            </a:r>
            <a:br>
              <a:rPr lang="fr-CA" sz="2400" b="1" dirty="0"/>
            </a:br>
            <a:endParaRPr lang="fr-CA" sz="2400" dirty="0"/>
          </a:p>
        </p:txBody>
      </p:sp>
      <p:sp>
        <p:nvSpPr>
          <p:cNvPr id="3" name="Espace réservé du contenu 2"/>
          <p:cNvSpPr>
            <a:spLocks noGrp="1"/>
          </p:cNvSpPr>
          <p:nvPr>
            <p:ph idx="1"/>
          </p:nvPr>
        </p:nvSpPr>
        <p:spPr/>
        <p:txBody>
          <a:bodyPr/>
          <a:lstStyle/>
          <a:p>
            <a:pPr>
              <a:buNone/>
            </a:pPr>
            <a:r>
              <a:rPr lang="fr-CA" b="1" dirty="0" smtClean="0"/>
              <a:t>#2506</a:t>
            </a:r>
          </a:p>
          <a:p>
            <a:pPr>
              <a:buNone/>
            </a:pPr>
            <a:r>
              <a:rPr lang="fr-CA" sz="2400" b="1" dirty="0" smtClean="0"/>
              <a:t>DU THÉÂTRE VIVANT À LA PROGRAMMATION AVEC SCRATCH</a:t>
            </a:r>
            <a:endParaRPr lang="fr-CA"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Auteur(s):</a:t>
            </a:r>
            <a:endParaRPr lang="fr-CA" dirty="0"/>
          </a:p>
        </p:txBody>
      </p:sp>
      <p:sp>
        <p:nvSpPr>
          <p:cNvPr id="3" name="Espace réservé du contenu 2"/>
          <p:cNvSpPr>
            <a:spLocks noGrp="1"/>
          </p:cNvSpPr>
          <p:nvPr>
            <p:ph idx="1"/>
          </p:nvPr>
        </p:nvSpPr>
        <p:spPr/>
        <p:txBody>
          <a:bodyPr/>
          <a:lstStyle/>
          <a:p>
            <a:r>
              <a:rPr lang="fr-CA" dirty="0" err="1"/>
              <a:t>Margarida</a:t>
            </a:r>
            <a:r>
              <a:rPr lang="fr-CA" dirty="0"/>
              <a:t> Romero, Université Laval </a:t>
            </a:r>
          </a:p>
          <a:p>
            <a:r>
              <a:rPr lang="fr-CA" dirty="0"/>
              <a:t>Denise St-Pierre, RÉCIT local (</a:t>
            </a:r>
            <a:r>
              <a:rPr lang="fr-CA" dirty="0" err="1"/>
              <a:t>C.s</a:t>
            </a:r>
            <a:r>
              <a:rPr lang="fr-CA" dirty="0"/>
              <a:t>. Beauce-</a:t>
            </a:r>
            <a:r>
              <a:rPr lang="fr-CA" dirty="0" err="1"/>
              <a:t>Etchemin</a:t>
            </a:r>
            <a:r>
              <a:rPr lang="fr-CA" dirty="0"/>
              <a:t>) </a:t>
            </a:r>
          </a:p>
          <a:p>
            <a:r>
              <a:rPr lang="fr-CA" dirty="0"/>
              <a:t>Raoul </a:t>
            </a:r>
            <a:r>
              <a:rPr lang="fr-CA" dirty="0" err="1"/>
              <a:t>Kamga</a:t>
            </a:r>
            <a:r>
              <a:rPr lang="fr-CA" dirty="0"/>
              <a:t>, Université Laval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Résumé:</a:t>
            </a:r>
            <a:endParaRPr lang="fr-CA" dirty="0"/>
          </a:p>
        </p:txBody>
      </p:sp>
      <p:sp>
        <p:nvSpPr>
          <p:cNvPr id="3" name="Espace réservé du contenu 2"/>
          <p:cNvSpPr>
            <a:spLocks noGrp="1"/>
          </p:cNvSpPr>
          <p:nvPr>
            <p:ph idx="1"/>
          </p:nvPr>
        </p:nvSpPr>
        <p:spPr/>
        <p:txBody>
          <a:bodyPr/>
          <a:lstStyle/>
          <a:p>
            <a:r>
              <a:rPr lang="fr-CA" dirty="0"/>
              <a:t>Au cours de cet atelier les participants seront invités, en équipe, à faire du théâtre-orienté-objet afin de représenter des événements, des messages, des variables et des actions (se déplacer, chanter ou changer de costume). Suite à la représentation vivante, nous allons programmer ensemble une animation Scratch. Aucune connaissance préalable n'est requise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Endroit, école, </a:t>
            </a:r>
            <a:r>
              <a:rPr lang="fr-CA" dirty="0" err="1" smtClean="0"/>
              <a:t>cs</a:t>
            </a:r>
            <a:endParaRPr lang="fr-CA" dirty="0"/>
          </a:p>
        </p:txBody>
      </p:sp>
      <p:sp>
        <p:nvSpPr>
          <p:cNvPr id="3" name="Espace réservé du contenu 2"/>
          <p:cNvSpPr>
            <a:spLocks noGrp="1"/>
          </p:cNvSpPr>
          <p:nvPr>
            <p:ph idx="1"/>
          </p:nvPr>
        </p:nvSpPr>
        <p:spPr/>
        <p:txBody>
          <a:bodyPr/>
          <a:lstStyle/>
          <a:p>
            <a:r>
              <a:rPr lang="fr-CA" dirty="0" smtClean="0"/>
              <a:t>Université </a:t>
            </a:r>
            <a:r>
              <a:rPr lang="fr-CA" dirty="0"/>
              <a:t>Laval </a:t>
            </a:r>
          </a:p>
          <a:p>
            <a:r>
              <a:rPr lang="fr-CA" dirty="0" smtClean="0"/>
              <a:t>RÉCIT </a:t>
            </a:r>
            <a:r>
              <a:rPr lang="fr-CA" dirty="0"/>
              <a:t>local (</a:t>
            </a:r>
            <a:r>
              <a:rPr lang="fr-CA" dirty="0" err="1"/>
              <a:t>C.s</a:t>
            </a:r>
            <a:r>
              <a:rPr lang="fr-CA" dirty="0"/>
              <a:t>. Beauce-</a:t>
            </a:r>
            <a:r>
              <a:rPr lang="fr-CA" dirty="0" err="1"/>
              <a:t>Etchemin</a:t>
            </a:r>
            <a:r>
              <a:rPr lang="fr-CA" dirty="0"/>
              <a:t>) </a:t>
            </a:r>
          </a:p>
          <a:p>
            <a:r>
              <a:rPr lang="fr-CA" dirty="0"/>
              <a:t>Université Laval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Liens</a:t>
            </a:r>
            <a:br>
              <a:rPr lang="fr-CA" dirty="0" smtClean="0"/>
            </a:br>
            <a:r>
              <a:rPr lang="fr-CA" dirty="0" smtClean="0"/>
              <a:t>Photo</a:t>
            </a:r>
            <a:endParaRPr lang="fr-CA" dirty="0"/>
          </a:p>
        </p:txBody>
      </p:sp>
      <p:sp>
        <p:nvSpPr>
          <p:cNvPr id="3" name="Espace réservé du contenu 2"/>
          <p:cNvSpPr>
            <a:spLocks noGrp="1"/>
          </p:cNvSpPr>
          <p:nvPr>
            <p:ph idx="1"/>
          </p:nvPr>
        </p:nvSpPr>
        <p:spPr/>
        <p:txBody>
          <a:bodyPr>
            <a:normAutofit/>
          </a:bodyPr>
          <a:lstStyle/>
          <a:p>
            <a:r>
              <a:rPr lang="fr-CA" sz="2800" dirty="0" smtClean="0"/>
              <a:t>www.fse.ulaval.ca/cv/margarida.romero/projets</a:t>
            </a:r>
            <a:endParaRPr lang="fr-CA" sz="2800" dirty="0"/>
          </a:p>
        </p:txBody>
      </p:sp>
      <p:pic>
        <p:nvPicPr>
          <p:cNvPr id="4" name="Image 3" descr="pub_img_accueil_7989_o__21stCenturyLifelongCreativeLearning-Cover.png"/>
          <p:cNvPicPr>
            <a:picLocks noChangeAspect="1"/>
          </p:cNvPicPr>
          <p:nvPr/>
        </p:nvPicPr>
        <p:blipFill>
          <a:blip r:embed="rId2" cstate="print"/>
          <a:stretch>
            <a:fillRect/>
          </a:stretch>
        </p:blipFill>
        <p:spPr>
          <a:xfrm>
            <a:off x="3059832" y="2492896"/>
            <a:ext cx="2418923" cy="344825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Appréciation</a:t>
            </a:r>
            <a:endParaRPr lang="fr-CA" dirty="0"/>
          </a:p>
        </p:txBody>
      </p:sp>
      <p:sp>
        <p:nvSpPr>
          <p:cNvPr id="3" name="Espace réservé du contenu 2"/>
          <p:cNvSpPr>
            <a:spLocks noGrp="1"/>
          </p:cNvSpPr>
          <p:nvPr>
            <p:ph idx="1"/>
          </p:nvPr>
        </p:nvSpPr>
        <p:spPr/>
        <p:txBody>
          <a:bodyPr/>
          <a:lstStyle/>
          <a:p>
            <a:endParaRPr lang="fr-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Titre de l’exposé:</a:t>
            </a:r>
            <a:endParaRPr lang="fr-CA" dirty="0"/>
          </a:p>
        </p:txBody>
      </p:sp>
      <p:sp>
        <p:nvSpPr>
          <p:cNvPr id="3" name="Espace réservé du contenu 2"/>
          <p:cNvSpPr>
            <a:spLocks noGrp="1"/>
          </p:cNvSpPr>
          <p:nvPr>
            <p:ph idx="1"/>
          </p:nvPr>
        </p:nvSpPr>
        <p:spPr/>
        <p:txBody>
          <a:bodyPr/>
          <a:lstStyle/>
          <a:p>
            <a:pPr>
              <a:buNone/>
            </a:pPr>
            <a:r>
              <a:rPr lang="fr-CA" b="1" dirty="0" smtClean="0"/>
              <a:t>#2201 </a:t>
            </a:r>
            <a:endParaRPr lang="fr-CA" b="1" dirty="0"/>
          </a:p>
          <a:p>
            <a:pPr>
              <a:buNone/>
            </a:pPr>
            <a:r>
              <a:rPr lang="fr-CA" b="1" dirty="0"/>
              <a:t>TECHNIQUES ET AUTRES</a:t>
            </a:r>
            <a:endParaRPr lang="fr-CA" dirty="0"/>
          </a:p>
        </p:txBody>
      </p:sp>
      <p:sp>
        <p:nvSpPr>
          <p:cNvPr id="4" name="Rectangle 3"/>
          <p:cNvSpPr/>
          <p:nvPr/>
        </p:nvSpPr>
        <p:spPr>
          <a:xfrm>
            <a:off x="539552" y="2780928"/>
            <a:ext cx="4422942" cy="369332"/>
          </a:xfrm>
          <a:prstGeom prst="rect">
            <a:avLst/>
          </a:prstGeom>
        </p:spPr>
        <p:txBody>
          <a:bodyPr wrap="none">
            <a:spAutoFit/>
          </a:bodyPr>
          <a:lstStyle/>
          <a:p>
            <a:r>
              <a:rPr lang="fr-CA" b="1" dirty="0"/>
              <a:t>4- GOOGLE FORMULAIRE ET DOCAPPENDER </a:t>
            </a:r>
            <a:endParaRPr lang="fr-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Auteur(s):</a:t>
            </a:r>
            <a:endParaRPr lang="fr-CA" dirty="0"/>
          </a:p>
        </p:txBody>
      </p:sp>
      <p:sp>
        <p:nvSpPr>
          <p:cNvPr id="3" name="Espace réservé du contenu 2"/>
          <p:cNvSpPr>
            <a:spLocks noGrp="1"/>
          </p:cNvSpPr>
          <p:nvPr>
            <p:ph idx="1"/>
          </p:nvPr>
        </p:nvSpPr>
        <p:spPr/>
        <p:txBody>
          <a:bodyPr/>
          <a:lstStyle/>
          <a:p>
            <a:r>
              <a:rPr lang="fr-CA" dirty="0"/>
              <a:t>Marc-André Smith, </a:t>
            </a:r>
            <a:r>
              <a:rPr lang="fr-CA" dirty="0" err="1"/>
              <a:t>C.s</a:t>
            </a:r>
            <a:r>
              <a:rPr lang="fr-CA" dirty="0"/>
              <a:t>. des Navigateurs </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319</Words>
  <Application>Microsoft Office PowerPoint</Application>
  <PresentationFormat>Affichage à l'écran (4:3)</PresentationFormat>
  <Paragraphs>38</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Aquops</vt:lpstr>
      <vt:lpstr>Titre de l’exposé:  </vt:lpstr>
      <vt:lpstr>Auteur(s):</vt:lpstr>
      <vt:lpstr>Résumé:</vt:lpstr>
      <vt:lpstr>Endroit, école, cs</vt:lpstr>
      <vt:lpstr>Liens Photo</vt:lpstr>
      <vt:lpstr>Appréciation</vt:lpstr>
      <vt:lpstr>Titre de l’exposé:</vt:lpstr>
      <vt:lpstr>Auteur(s):</vt:lpstr>
      <vt:lpstr>Résumé:</vt:lpstr>
      <vt:lpstr>Endroit, école, cs</vt:lpstr>
      <vt:lpstr>Liens Photo</vt:lpstr>
      <vt:lpstr>Appréciation</vt:lpstr>
    </vt:vector>
  </TitlesOfParts>
  <Company>CSBE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Aquops</dc:title>
  <dc:creator>CSBE</dc:creator>
  <cp:lastModifiedBy>CSBE</cp:lastModifiedBy>
  <cp:revision>5</cp:revision>
  <dcterms:created xsi:type="dcterms:W3CDTF">2016-03-08T16:20:19Z</dcterms:created>
  <dcterms:modified xsi:type="dcterms:W3CDTF">2016-03-08T17:09:18Z</dcterms:modified>
</cp:coreProperties>
</file>