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02C2-0B9C-4FB4-8E5E-81106BE2D83E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68F5-5645-4F01-8D51-285F20DF336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/>
          <p:nvPr/>
        </p:nvSpPr>
        <p:spPr>
          <a:xfrm>
            <a:off x="649995" y="2566930"/>
            <a:ext cx="6797407" cy="1627091"/>
          </a:xfrm>
          <a:custGeom>
            <a:avLst/>
            <a:gdLst>
              <a:gd name="connsiteX0" fmla="*/ 165253 w 6797407"/>
              <a:gd name="connsiteY0" fmla="*/ 451692 h 1627091"/>
              <a:gd name="connsiteX1" fmla="*/ 110169 w 6797407"/>
              <a:gd name="connsiteY1" fmla="*/ 550843 h 1627091"/>
              <a:gd name="connsiteX2" fmla="*/ 99152 w 6797407"/>
              <a:gd name="connsiteY2" fmla="*/ 583894 h 1627091"/>
              <a:gd name="connsiteX3" fmla="*/ 88135 w 6797407"/>
              <a:gd name="connsiteY3" fmla="*/ 760164 h 1627091"/>
              <a:gd name="connsiteX4" fmla="*/ 11017 w 6797407"/>
              <a:gd name="connsiteY4" fmla="*/ 771181 h 1627091"/>
              <a:gd name="connsiteX5" fmla="*/ 0 w 6797407"/>
              <a:gd name="connsiteY5" fmla="*/ 804231 h 1627091"/>
              <a:gd name="connsiteX6" fmla="*/ 22034 w 6797407"/>
              <a:gd name="connsiteY6" fmla="*/ 958468 h 1627091"/>
              <a:gd name="connsiteX7" fmla="*/ 44068 w 6797407"/>
              <a:gd name="connsiteY7" fmla="*/ 991518 h 1627091"/>
              <a:gd name="connsiteX8" fmla="*/ 33051 w 6797407"/>
              <a:gd name="connsiteY8" fmla="*/ 1112704 h 1627091"/>
              <a:gd name="connsiteX9" fmla="*/ 66101 w 6797407"/>
              <a:gd name="connsiteY9" fmla="*/ 1123721 h 1627091"/>
              <a:gd name="connsiteX10" fmla="*/ 88135 w 6797407"/>
              <a:gd name="connsiteY10" fmla="*/ 1156771 h 1627091"/>
              <a:gd name="connsiteX11" fmla="*/ 165253 w 6797407"/>
              <a:gd name="connsiteY11" fmla="*/ 1200839 h 1627091"/>
              <a:gd name="connsiteX12" fmla="*/ 198304 w 6797407"/>
              <a:gd name="connsiteY12" fmla="*/ 1211856 h 1627091"/>
              <a:gd name="connsiteX13" fmla="*/ 264405 w 6797407"/>
              <a:gd name="connsiteY13" fmla="*/ 1255923 h 1627091"/>
              <a:gd name="connsiteX14" fmla="*/ 374574 w 6797407"/>
              <a:gd name="connsiteY14" fmla="*/ 1288974 h 1627091"/>
              <a:gd name="connsiteX15" fmla="*/ 407624 w 6797407"/>
              <a:gd name="connsiteY15" fmla="*/ 1311007 h 1627091"/>
              <a:gd name="connsiteX16" fmla="*/ 572877 w 6797407"/>
              <a:gd name="connsiteY16" fmla="*/ 1322024 h 1627091"/>
              <a:gd name="connsiteX17" fmla="*/ 638978 w 6797407"/>
              <a:gd name="connsiteY17" fmla="*/ 1344058 h 1627091"/>
              <a:gd name="connsiteX18" fmla="*/ 672029 w 6797407"/>
              <a:gd name="connsiteY18" fmla="*/ 1355075 h 1627091"/>
              <a:gd name="connsiteX19" fmla="*/ 716097 w 6797407"/>
              <a:gd name="connsiteY19" fmla="*/ 1432193 h 1627091"/>
              <a:gd name="connsiteX20" fmla="*/ 738130 w 6797407"/>
              <a:gd name="connsiteY20" fmla="*/ 1465243 h 1627091"/>
              <a:gd name="connsiteX21" fmla="*/ 771181 w 6797407"/>
              <a:gd name="connsiteY21" fmla="*/ 1476260 h 1627091"/>
              <a:gd name="connsiteX22" fmla="*/ 837282 w 6797407"/>
              <a:gd name="connsiteY22" fmla="*/ 1520328 h 1627091"/>
              <a:gd name="connsiteX23" fmla="*/ 870333 w 6797407"/>
              <a:gd name="connsiteY23" fmla="*/ 1531345 h 1627091"/>
              <a:gd name="connsiteX24" fmla="*/ 903383 w 6797407"/>
              <a:gd name="connsiteY24" fmla="*/ 1553378 h 1627091"/>
              <a:gd name="connsiteX25" fmla="*/ 969485 w 6797407"/>
              <a:gd name="connsiteY25" fmla="*/ 1575412 h 1627091"/>
              <a:gd name="connsiteX26" fmla="*/ 1002535 w 6797407"/>
              <a:gd name="connsiteY26" fmla="*/ 1586429 h 1627091"/>
              <a:gd name="connsiteX27" fmla="*/ 1035586 w 6797407"/>
              <a:gd name="connsiteY27" fmla="*/ 1597446 h 1627091"/>
              <a:gd name="connsiteX28" fmla="*/ 1487277 w 6797407"/>
              <a:gd name="connsiteY28" fmla="*/ 1564395 h 1627091"/>
              <a:gd name="connsiteX29" fmla="*/ 1553378 w 6797407"/>
              <a:gd name="connsiteY29" fmla="*/ 1531345 h 1627091"/>
              <a:gd name="connsiteX30" fmla="*/ 1597446 w 6797407"/>
              <a:gd name="connsiteY30" fmla="*/ 1509311 h 1627091"/>
              <a:gd name="connsiteX31" fmla="*/ 1630497 w 6797407"/>
              <a:gd name="connsiteY31" fmla="*/ 1487277 h 1627091"/>
              <a:gd name="connsiteX32" fmla="*/ 1696598 w 6797407"/>
              <a:gd name="connsiteY32" fmla="*/ 1465243 h 1627091"/>
              <a:gd name="connsiteX33" fmla="*/ 1718632 w 6797407"/>
              <a:gd name="connsiteY33" fmla="*/ 1432193 h 1627091"/>
              <a:gd name="connsiteX34" fmla="*/ 1729648 w 6797407"/>
              <a:gd name="connsiteY34" fmla="*/ 1388125 h 1627091"/>
              <a:gd name="connsiteX35" fmla="*/ 1773716 w 6797407"/>
              <a:gd name="connsiteY35" fmla="*/ 1377109 h 1627091"/>
              <a:gd name="connsiteX36" fmla="*/ 1839817 w 6797407"/>
              <a:gd name="connsiteY36" fmla="*/ 1388125 h 1627091"/>
              <a:gd name="connsiteX37" fmla="*/ 1872868 w 6797407"/>
              <a:gd name="connsiteY37" fmla="*/ 1410159 h 1627091"/>
              <a:gd name="connsiteX38" fmla="*/ 2027104 w 6797407"/>
              <a:gd name="connsiteY38" fmla="*/ 1421176 h 1627091"/>
              <a:gd name="connsiteX39" fmla="*/ 2434728 w 6797407"/>
              <a:gd name="connsiteY39" fmla="*/ 1432193 h 1627091"/>
              <a:gd name="connsiteX40" fmla="*/ 2555913 w 6797407"/>
              <a:gd name="connsiteY40" fmla="*/ 1454227 h 1627091"/>
              <a:gd name="connsiteX41" fmla="*/ 2622015 w 6797407"/>
              <a:gd name="connsiteY41" fmla="*/ 1465243 h 1627091"/>
              <a:gd name="connsiteX42" fmla="*/ 2886419 w 6797407"/>
              <a:gd name="connsiteY42" fmla="*/ 1454227 h 1627091"/>
              <a:gd name="connsiteX43" fmla="*/ 3459297 w 6797407"/>
              <a:gd name="connsiteY43" fmla="*/ 1443210 h 1627091"/>
              <a:gd name="connsiteX44" fmla="*/ 3525398 w 6797407"/>
              <a:gd name="connsiteY44" fmla="*/ 1432193 h 1627091"/>
              <a:gd name="connsiteX45" fmla="*/ 3635566 w 6797407"/>
              <a:gd name="connsiteY45" fmla="*/ 1421176 h 1627091"/>
              <a:gd name="connsiteX46" fmla="*/ 4549966 w 6797407"/>
              <a:gd name="connsiteY46" fmla="*/ 1421176 h 1627091"/>
              <a:gd name="connsiteX47" fmla="*/ 4968607 w 6797407"/>
              <a:gd name="connsiteY47" fmla="*/ 1432193 h 1627091"/>
              <a:gd name="connsiteX48" fmla="*/ 5034709 w 6797407"/>
              <a:gd name="connsiteY48" fmla="*/ 1476260 h 1627091"/>
              <a:gd name="connsiteX49" fmla="*/ 5100810 w 6797407"/>
              <a:gd name="connsiteY49" fmla="*/ 1498294 h 1627091"/>
              <a:gd name="connsiteX50" fmla="*/ 5354198 w 6797407"/>
              <a:gd name="connsiteY50" fmla="*/ 1520328 h 1627091"/>
              <a:gd name="connsiteX51" fmla="*/ 5640636 w 6797407"/>
              <a:gd name="connsiteY51" fmla="*/ 1520328 h 1627091"/>
              <a:gd name="connsiteX52" fmla="*/ 5673687 w 6797407"/>
              <a:gd name="connsiteY52" fmla="*/ 1498294 h 1627091"/>
              <a:gd name="connsiteX53" fmla="*/ 5706738 w 6797407"/>
              <a:gd name="connsiteY53" fmla="*/ 1487277 h 1627091"/>
              <a:gd name="connsiteX54" fmla="*/ 5772839 w 6797407"/>
              <a:gd name="connsiteY54" fmla="*/ 1443210 h 1627091"/>
              <a:gd name="connsiteX55" fmla="*/ 5805889 w 6797407"/>
              <a:gd name="connsiteY55" fmla="*/ 1410159 h 1627091"/>
              <a:gd name="connsiteX56" fmla="*/ 5827923 w 6797407"/>
              <a:gd name="connsiteY56" fmla="*/ 1377109 h 1627091"/>
              <a:gd name="connsiteX57" fmla="*/ 5894024 w 6797407"/>
              <a:gd name="connsiteY57" fmla="*/ 1344058 h 1627091"/>
              <a:gd name="connsiteX58" fmla="*/ 5949109 w 6797407"/>
              <a:gd name="connsiteY58" fmla="*/ 1333041 h 1627091"/>
              <a:gd name="connsiteX59" fmla="*/ 6555036 w 6797407"/>
              <a:gd name="connsiteY59" fmla="*/ 1322024 h 1627091"/>
              <a:gd name="connsiteX60" fmla="*/ 6665205 w 6797407"/>
              <a:gd name="connsiteY60" fmla="*/ 1299990 h 1627091"/>
              <a:gd name="connsiteX61" fmla="*/ 6698256 w 6797407"/>
              <a:gd name="connsiteY61" fmla="*/ 1277957 h 1627091"/>
              <a:gd name="connsiteX62" fmla="*/ 6720289 w 6797407"/>
              <a:gd name="connsiteY62" fmla="*/ 1244906 h 1627091"/>
              <a:gd name="connsiteX63" fmla="*/ 6753340 w 6797407"/>
              <a:gd name="connsiteY63" fmla="*/ 1211856 h 1627091"/>
              <a:gd name="connsiteX64" fmla="*/ 6775374 w 6797407"/>
              <a:gd name="connsiteY64" fmla="*/ 1145754 h 1627091"/>
              <a:gd name="connsiteX65" fmla="*/ 6797407 w 6797407"/>
              <a:gd name="connsiteY65" fmla="*/ 1112704 h 1627091"/>
              <a:gd name="connsiteX66" fmla="*/ 6775374 w 6797407"/>
              <a:gd name="connsiteY66" fmla="*/ 848299 h 1627091"/>
              <a:gd name="connsiteX67" fmla="*/ 6742323 w 6797407"/>
              <a:gd name="connsiteY67" fmla="*/ 815248 h 1627091"/>
              <a:gd name="connsiteX68" fmla="*/ 6654188 w 6797407"/>
              <a:gd name="connsiteY68" fmla="*/ 793215 h 1627091"/>
              <a:gd name="connsiteX69" fmla="*/ 6389783 w 6797407"/>
              <a:gd name="connsiteY69" fmla="*/ 760164 h 1627091"/>
              <a:gd name="connsiteX70" fmla="*/ 6323682 w 6797407"/>
              <a:gd name="connsiteY70" fmla="*/ 749147 h 1627091"/>
              <a:gd name="connsiteX71" fmla="*/ 6279615 w 6797407"/>
              <a:gd name="connsiteY71" fmla="*/ 727113 h 1627091"/>
              <a:gd name="connsiteX72" fmla="*/ 6246564 w 6797407"/>
              <a:gd name="connsiteY72" fmla="*/ 716097 h 1627091"/>
              <a:gd name="connsiteX73" fmla="*/ 6169446 w 6797407"/>
              <a:gd name="connsiteY73" fmla="*/ 661012 h 1627091"/>
              <a:gd name="connsiteX74" fmla="*/ 6136395 w 6797407"/>
              <a:gd name="connsiteY74" fmla="*/ 649995 h 1627091"/>
              <a:gd name="connsiteX75" fmla="*/ 6103345 w 6797407"/>
              <a:gd name="connsiteY75" fmla="*/ 627962 h 1627091"/>
              <a:gd name="connsiteX76" fmla="*/ 6015210 w 6797407"/>
              <a:gd name="connsiteY76" fmla="*/ 605928 h 1627091"/>
              <a:gd name="connsiteX77" fmla="*/ 5971142 w 6797407"/>
              <a:gd name="connsiteY77" fmla="*/ 583894 h 1627091"/>
              <a:gd name="connsiteX78" fmla="*/ 5706738 w 6797407"/>
              <a:gd name="connsiteY78" fmla="*/ 561860 h 1627091"/>
              <a:gd name="connsiteX79" fmla="*/ 5640636 w 6797407"/>
              <a:gd name="connsiteY79" fmla="*/ 539827 h 1627091"/>
              <a:gd name="connsiteX80" fmla="*/ 5607586 w 6797407"/>
              <a:gd name="connsiteY80" fmla="*/ 528810 h 1627091"/>
              <a:gd name="connsiteX81" fmla="*/ 5519451 w 6797407"/>
              <a:gd name="connsiteY81" fmla="*/ 506776 h 1627091"/>
              <a:gd name="connsiteX82" fmla="*/ 5486400 w 6797407"/>
              <a:gd name="connsiteY82" fmla="*/ 495759 h 1627091"/>
              <a:gd name="connsiteX83" fmla="*/ 5398265 w 6797407"/>
              <a:gd name="connsiteY83" fmla="*/ 484742 h 1627091"/>
              <a:gd name="connsiteX84" fmla="*/ 5266063 w 6797407"/>
              <a:gd name="connsiteY84" fmla="*/ 462709 h 1627091"/>
              <a:gd name="connsiteX85" fmla="*/ 5177928 w 6797407"/>
              <a:gd name="connsiteY85" fmla="*/ 440675 h 1627091"/>
              <a:gd name="connsiteX86" fmla="*/ 5067759 w 6797407"/>
              <a:gd name="connsiteY86" fmla="*/ 451692 h 1627091"/>
              <a:gd name="connsiteX87" fmla="*/ 5001658 w 6797407"/>
              <a:gd name="connsiteY87" fmla="*/ 462709 h 1627091"/>
              <a:gd name="connsiteX88" fmla="*/ 4847422 w 6797407"/>
              <a:gd name="connsiteY88" fmla="*/ 451692 h 1627091"/>
              <a:gd name="connsiteX89" fmla="*/ 4814371 w 6797407"/>
              <a:gd name="connsiteY89" fmla="*/ 440675 h 1627091"/>
              <a:gd name="connsiteX90" fmla="*/ 4737253 w 6797407"/>
              <a:gd name="connsiteY90" fmla="*/ 396607 h 1627091"/>
              <a:gd name="connsiteX91" fmla="*/ 4660135 w 6797407"/>
              <a:gd name="connsiteY91" fmla="*/ 374574 h 1627091"/>
              <a:gd name="connsiteX92" fmla="*/ 4627085 w 6797407"/>
              <a:gd name="connsiteY92" fmla="*/ 363557 h 1627091"/>
              <a:gd name="connsiteX93" fmla="*/ 4583017 w 6797407"/>
              <a:gd name="connsiteY93" fmla="*/ 352540 h 1627091"/>
              <a:gd name="connsiteX94" fmla="*/ 4516916 w 6797407"/>
              <a:gd name="connsiteY94" fmla="*/ 330506 h 1627091"/>
              <a:gd name="connsiteX95" fmla="*/ 4406747 w 6797407"/>
              <a:gd name="connsiteY95" fmla="*/ 297456 h 1627091"/>
              <a:gd name="connsiteX96" fmla="*/ 4340646 w 6797407"/>
              <a:gd name="connsiteY96" fmla="*/ 264405 h 1627091"/>
              <a:gd name="connsiteX97" fmla="*/ 4307595 w 6797407"/>
              <a:gd name="connsiteY97" fmla="*/ 231354 h 1627091"/>
              <a:gd name="connsiteX98" fmla="*/ 4241494 w 6797407"/>
              <a:gd name="connsiteY98" fmla="*/ 209321 h 1627091"/>
              <a:gd name="connsiteX99" fmla="*/ 4175393 w 6797407"/>
              <a:gd name="connsiteY99" fmla="*/ 165253 h 1627091"/>
              <a:gd name="connsiteX100" fmla="*/ 4076241 w 6797407"/>
              <a:gd name="connsiteY100" fmla="*/ 132203 h 1627091"/>
              <a:gd name="connsiteX101" fmla="*/ 4043191 w 6797407"/>
              <a:gd name="connsiteY101" fmla="*/ 121186 h 1627091"/>
              <a:gd name="connsiteX102" fmla="*/ 3955056 w 6797407"/>
              <a:gd name="connsiteY102" fmla="*/ 110169 h 1627091"/>
              <a:gd name="connsiteX103" fmla="*/ 3910988 w 6797407"/>
              <a:gd name="connsiteY103" fmla="*/ 99152 h 1627091"/>
              <a:gd name="connsiteX104" fmla="*/ 3789803 w 6797407"/>
              <a:gd name="connsiteY104" fmla="*/ 88135 h 1627091"/>
              <a:gd name="connsiteX105" fmla="*/ 3734718 w 6797407"/>
              <a:gd name="connsiteY105" fmla="*/ 77118 h 1627091"/>
              <a:gd name="connsiteX106" fmla="*/ 3547432 w 6797407"/>
              <a:gd name="connsiteY106" fmla="*/ 55084 h 1627091"/>
              <a:gd name="connsiteX107" fmla="*/ 3062689 w 6797407"/>
              <a:gd name="connsiteY107" fmla="*/ 33051 h 1627091"/>
              <a:gd name="connsiteX108" fmla="*/ 2952521 w 6797407"/>
              <a:gd name="connsiteY108" fmla="*/ 11017 h 1627091"/>
              <a:gd name="connsiteX109" fmla="*/ 2864386 w 6797407"/>
              <a:gd name="connsiteY109" fmla="*/ 0 h 1627091"/>
              <a:gd name="connsiteX110" fmla="*/ 2500829 w 6797407"/>
              <a:gd name="connsiteY110" fmla="*/ 11017 h 1627091"/>
              <a:gd name="connsiteX111" fmla="*/ 2434728 w 6797407"/>
              <a:gd name="connsiteY111" fmla="*/ 33051 h 1627091"/>
              <a:gd name="connsiteX112" fmla="*/ 2401677 w 6797407"/>
              <a:gd name="connsiteY112" fmla="*/ 44068 h 1627091"/>
              <a:gd name="connsiteX113" fmla="*/ 2368627 w 6797407"/>
              <a:gd name="connsiteY113" fmla="*/ 66101 h 1627091"/>
              <a:gd name="connsiteX114" fmla="*/ 2302525 w 6797407"/>
              <a:gd name="connsiteY114" fmla="*/ 88135 h 1627091"/>
              <a:gd name="connsiteX115" fmla="*/ 2236424 w 6797407"/>
              <a:gd name="connsiteY115" fmla="*/ 110169 h 1627091"/>
              <a:gd name="connsiteX116" fmla="*/ 2005070 w 6797407"/>
              <a:gd name="connsiteY116" fmla="*/ 121186 h 1627091"/>
              <a:gd name="connsiteX117" fmla="*/ 1894901 w 6797407"/>
              <a:gd name="connsiteY117" fmla="*/ 154236 h 1627091"/>
              <a:gd name="connsiteX118" fmla="*/ 1828800 w 6797407"/>
              <a:gd name="connsiteY118" fmla="*/ 176270 h 1627091"/>
              <a:gd name="connsiteX119" fmla="*/ 1674564 w 6797407"/>
              <a:gd name="connsiteY119" fmla="*/ 187287 h 1627091"/>
              <a:gd name="connsiteX120" fmla="*/ 1630497 w 6797407"/>
              <a:gd name="connsiteY120" fmla="*/ 198304 h 1627091"/>
              <a:gd name="connsiteX121" fmla="*/ 1498294 w 6797407"/>
              <a:gd name="connsiteY121" fmla="*/ 220337 h 1627091"/>
              <a:gd name="connsiteX122" fmla="*/ 1421176 w 6797407"/>
              <a:gd name="connsiteY122" fmla="*/ 242371 h 1627091"/>
              <a:gd name="connsiteX123" fmla="*/ 1156771 w 6797407"/>
              <a:gd name="connsiteY123" fmla="*/ 253388 h 1627091"/>
              <a:gd name="connsiteX124" fmla="*/ 947451 w 6797407"/>
              <a:gd name="connsiteY124" fmla="*/ 286439 h 1627091"/>
              <a:gd name="connsiteX125" fmla="*/ 638978 w 6797407"/>
              <a:gd name="connsiteY125" fmla="*/ 297456 h 1627091"/>
              <a:gd name="connsiteX126" fmla="*/ 495759 w 6797407"/>
              <a:gd name="connsiteY126" fmla="*/ 330506 h 1627091"/>
              <a:gd name="connsiteX127" fmla="*/ 374574 w 6797407"/>
              <a:gd name="connsiteY127" fmla="*/ 374574 h 1627091"/>
              <a:gd name="connsiteX128" fmla="*/ 341523 w 6797407"/>
              <a:gd name="connsiteY128" fmla="*/ 385590 h 1627091"/>
              <a:gd name="connsiteX129" fmla="*/ 275422 w 6797407"/>
              <a:gd name="connsiteY129" fmla="*/ 396607 h 1627091"/>
              <a:gd name="connsiteX130" fmla="*/ 187287 w 6797407"/>
              <a:gd name="connsiteY130" fmla="*/ 418641 h 1627091"/>
              <a:gd name="connsiteX131" fmla="*/ 121186 w 6797407"/>
              <a:gd name="connsiteY131" fmla="*/ 440675 h 1627091"/>
              <a:gd name="connsiteX132" fmla="*/ 165253 w 6797407"/>
              <a:gd name="connsiteY132" fmla="*/ 451692 h 16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6797407" h="1627091">
                <a:moveTo>
                  <a:pt x="165253" y="451692"/>
                </a:moveTo>
                <a:cubicBezTo>
                  <a:pt x="140403" y="551093"/>
                  <a:pt x="171948" y="530251"/>
                  <a:pt x="110169" y="550843"/>
                </a:cubicBezTo>
                <a:cubicBezTo>
                  <a:pt x="106497" y="561860"/>
                  <a:pt x="100368" y="572345"/>
                  <a:pt x="99152" y="583894"/>
                </a:cubicBezTo>
                <a:cubicBezTo>
                  <a:pt x="92989" y="642442"/>
                  <a:pt x="113202" y="706896"/>
                  <a:pt x="88135" y="760164"/>
                </a:cubicBezTo>
                <a:cubicBezTo>
                  <a:pt x="77078" y="783659"/>
                  <a:pt x="36723" y="767509"/>
                  <a:pt x="11017" y="771181"/>
                </a:cubicBezTo>
                <a:cubicBezTo>
                  <a:pt x="7345" y="782198"/>
                  <a:pt x="0" y="792618"/>
                  <a:pt x="0" y="804231"/>
                </a:cubicBezTo>
                <a:cubicBezTo>
                  <a:pt x="0" y="829561"/>
                  <a:pt x="1645" y="917691"/>
                  <a:pt x="22034" y="958468"/>
                </a:cubicBezTo>
                <a:cubicBezTo>
                  <a:pt x="27955" y="970311"/>
                  <a:pt x="36723" y="980501"/>
                  <a:pt x="44068" y="991518"/>
                </a:cubicBezTo>
                <a:cubicBezTo>
                  <a:pt x="14292" y="1036182"/>
                  <a:pt x="981" y="1040546"/>
                  <a:pt x="33051" y="1112704"/>
                </a:cubicBezTo>
                <a:cubicBezTo>
                  <a:pt x="37767" y="1123316"/>
                  <a:pt x="55084" y="1120049"/>
                  <a:pt x="66101" y="1123721"/>
                </a:cubicBezTo>
                <a:cubicBezTo>
                  <a:pt x="73446" y="1134738"/>
                  <a:pt x="78772" y="1147409"/>
                  <a:pt x="88135" y="1156771"/>
                </a:cubicBezTo>
                <a:cubicBezTo>
                  <a:pt x="101965" y="1170601"/>
                  <a:pt x="150132" y="1194359"/>
                  <a:pt x="165253" y="1200839"/>
                </a:cubicBezTo>
                <a:cubicBezTo>
                  <a:pt x="175927" y="1205414"/>
                  <a:pt x="188152" y="1206216"/>
                  <a:pt x="198304" y="1211856"/>
                </a:cubicBezTo>
                <a:cubicBezTo>
                  <a:pt x="221453" y="1224716"/>
                  <a:pt x="238715" y="1249500"/>
                  <a:pt x="264405" y="1255923"/>
                </a:cubicBezTo>
                <a:cubicBezTo>
                  <a:pt x="289039" y="1262082"/>
                  <a:pt x="358481" y="1278246"/>
                  <a:pt x="374574" y="1288974"/>
                </a:cubicBezTo>
                <a:cubicBezTo>
                  <a:pt x="385591" y="1296318"/>
                  <a:pt x="394564" y="1308830"/>
                  <a:pt x="407624" y="1311007"/>
                </a:cubicBezTo>
                <a:cubicBezTo>
                  <a:pt x="462079" y="1320083"/>
                  <a:pt x="517793" y="1318352"/>
                  <a:pt x="572877" y="1322024"/>
                </a:cubicBezTo>
                <a:lnTo>
                  <a:pt x="638978" y="1344058"/>
                </a:lnTo>
                <a:lnTo>
                  <a:pt x="672029" y="1355075"/>
                </a:lnTo>
                <a:cubicBezTo>
                  <a:pt x="725704" y="1435585"/>
                  <a:pt x="660195" y="1334364"/>
                  <a:pt x="716097" y="1432193"/>
                </a:cubicBezTo>
                <a:cubicBezTo>
                  <a:pt x="722666" y="1443689"/>
                  <a:pt x="727791" y="1456972"/>
                  <a:pt x="738130" y="1465243"/>
                </a:cubicBezTo>
                <a:cubicBezTo>
                  <a:pt x="747198" y="1472498"/>
                  <a:pt x="761029" y="1470620"/>
                  <a:pt x="771181" y="1476260"/>
                </a:cubicBezTo>
                <a:cubicBezTo>
                  <a:pt x="794330" y="1489121"/>
                  <a:pt x="812160" y="1511954"/>
                  <a:pt x="837282" y="1520328"/>
                </a:cubicBezTo>
                <a:cubicBezTo>
                  <a:pt x="848299" y="1524000"/>
                  <a:pt x="859946" y="1526152"/>
                  <a:pt x="870333" y="1531345"/>
                </a:cubicBezTo>
                <a:cubicBezTo>
                  <a:pt x="882176" y="1537266"/>
                  <a:pt x="891284" y="1548001"/>
                  <a:pt x="903383" y="1553378"/>
                </a:cubicBezTo>
                <a:cubicBezTo>
                  <a:pt x="924607" y="1562811"/>
                  <a:pt x="947451" y="1568067"/>
                  <a:pt x="969485" y="1575412"/>
                </a:cubicBezTo>
                <a:lnTo>
                  <a:pt x="1002535" y="1586429"/>
                </a:lnTo>
                <a:lnTo>
                  <a:pt x="1035586" y="1597446"/>
                </a:lnTo>
                <a:cubicBezTo>
                  <a:pt x="1444398" y="1585766"/>
                  <a:pt x="1299191" y="1627091"/>
                  <a:pt x="1487277" y="1564395"/>
                </a:cubicBezTo>
                <a:cubicBezTo>
                  <a:pt x="1547874" y="1544196"/>
                  <a:pt x="1493580" y="1565515"/>
                  <a:pt x="1553378" y="1531345"/>
                </a:cubicBezTo>
                <a:cubicBezTo>
                  <a:pt x="1567637" y="1523197"/>
                  <a:pt x="1583187" y="1517459"/>
                  <a:pt x="1597446" y="1509311"/>
                </a:cubicBezTo>
                <a:cubicBezTo>
                  <a:pt x="1608942" y="1502742"/>
                  <a:pt x="1618397" y="1492655"/>
                  <a:pt x="1630497" y="1487277"/>
                </a:cubicBezTo>
                <a:cubicBezTo>
                  <a:pt x="1651721" y="1477844"/>
                  <a:pt x="1696598" y="1465243"/>
                  <a:pt x="1696598" y="1465243"/>
                </a:cubicBezTo>
                <a:cubicBezTo>
                  <a:pt x="1703943" y="1454226"/>
                  <a:pt x="1713416" y="1444363"/>
                  <a:pt x="1718632" y="1432193"/>
                </a:cubicBezTo>
                <a:cubicBezTo>
                  <a:pt x="1724596" y="1418276"/>
                  <a:pt x="1718941" y="1398832"/>
                  <a:pt x="1729648" y="1388125"/>
                </a:cubicBezTo>
                <a:cubicBezTo>
                  <a:pt x="1740355" y="1377418"/>
                  <a:pt x="1759027" y="1380781"/>
                  <a:pt x="1773716" y="1377109"/>
                </a:cubicBezTo>
                <a:cubicBezTo>
                  <a:pt x="1795750" y="1380781"/>
                  <a:pt x="1818626" y="1381061"/>
                  <a:pt x="1839817" y="1388125"/>
                </a:cubicBezTo>
                <a:cubicBezTo>
                  <a:pt x="1852378" y="1392312"/>
                  <a:pt x="1859829" y="1407858"/>
                  <a:pt x="1872868" y="1410159"/>
                </a:cubicBezTo>
                <a:cubicBezTo>
                  <a:pt x="1923627" y="1419117"/>
                  <a:pt x="1975601" y="1419156"/>
                  <a:pt x="2027104" y="1421176"/>
                </a:cubicBezTo>
                <a:cubicBezTo>
                  <a:pt x="2162924" y="1426502"/>
                  <a:pt x="2298853" y="1428521"/>
                  <a:pt x="2434728" y="1432193"/>
                </a:cubicBezTo>
                <a:cubicBezTo>
                  <a:pt x="2499528" y="1453794"/>
                  <a:pt x="2446917" y="1438657"/>
                  <a:pt x="2555913" y="1454227"/>
                </a:cubicBezTo>
                <a:cubicBezTo>
                  <a:pt x="2578026" y="1457386"/>
                  <a:pt x="2599981" y="1461571"/>
                  <a:pt x="2622015" y="1465243"/>
                </a:cubicBezTo>
                <a:lnTo>
                  <a:pt x="2886419" y="1454227"/>
                </a:lnTo>
                <a:lnTo>
                  <a:pt x="3459297" y="1443210"/>
                </a:lnTo>
                <a:cubicBezTo>
                  <a:pt x="3481621" y="1442440"/>
                  <a:pt x="3503233" y="1434964"/>
                  <a:pt x="3525398" y="1432193"/>
                </a:cubicBezTo>
                <a:cubicBezTo>
                  <a:pt x="3562019" y="1427615"/>
                  <a:pt x="3598843" y="1424848"/>
                  <a:pt x="3635566" y="1421176"/>
                </a:cubicBezTo>
                <a:cubicBezTo>
                  <a:pt x="3960338" y="1339983"/>
                  <a:pt x="3679200" y="1406291"/>
                  <a:pt x="4549966" y="1421176"/>
                </a:cubicBezTo>
                <a:lnTo>
                  <a:pt x="4968607" y="1432193"/>
                </a:lnTo>
                <a:cubicBezTo>
                  <a:pt x="4990641" y="1446882"/>
                  <a:pt x="5009587" y="1467886"/>
                  <a:pt x="5034709" y="1476260"/>
                </a:cubicBezTo>
                <a:lnTo>
                  <a:pt x="5100810" y="1498294"/>
                </a:lnTo>
                <a:cubicBezTo>
                  <a:pt x="5203625" y="1532566"/>
                  <a:pt x="5122254" y="1508731"/>
                  <a:pt x="5354198" y="1520328"/>
                </a:cubicBezTo>
                <a:cubicBezTo>
                  <a:pt x="5474565" y="1533702"/>
                  <a:pt x="5497143" y="1541852"/>
                  <a:pt x="5640636" y="1520328"/>
                </a:cubicBezTo>
                <a:cubicBezTo>
                  <a:pt x="5653730" y="1518364"/>
                  <a:pt x="5661844" y="1504215"/>
                  <a:pt x="5673687" y="1498294"/>
                </a:cubicBezTo>
                <a:cubicBezTo>
                  <a:pt x="5684074" y="1493101"/>
                  <a:pt x="5695721" y="1490949"/>
                  <a:pt x="5706738" y="1487277"/>
                </a:cubicBezTo>
                <a:cubicBezTo>
                  <a:pt x="5728772" y="1472588"/>
                  <a:pt x="5754114" y="1461935"/>
                  <a:pt x="5772839" y="1443210"/>
                </a:cubicBezTo>
                <a:cubicBezTo>
                  <a:pt x="5783856" y="1432193"/>
                  <a:pt x="5795915" y="1422128"/>
                  <a:pt x="5805889" y="1410159"/>
                </a:cubicBezTo>
                <a:cubicBezTo>
                  <a:pt x="5814365" y="1399987"/>
                  <a:pt x="5818560" y="1386471"/>
                  <a:pt x="5827923" y="1377109"/>
                </a:cubicBezTo>
                <a:cubicBezTo>
                  <a:pt x="5845874" y="1359158"/>
                  <a:pt x="5870130" y="1350032"/>
                  <a:pt x="5894024" y="1344058"/>
                </a:cubicBezTo>
                <a:cubicBezTo>
                  <a:pt x="5912190" y="1339516"/>
                  <a:pt x="5930394" y="1333665"/>
                  <a:pt x="5949109" y="1333041"/>
                </a:cubicBezTo>
                <a:cubicBezTo>
                  <a:pt x="6151006" y="1326311"/>
                  <a:pt x="6353060" y="1325696"/>
                  <a:pt x="6555036" y="1322024"/>
                </a:cubicBezTo>
                <a:cubicBezTo>
                  <a:pt x="6583459" y="1317964"/>
                  <a:pt x="6634438" y="1315373"/>
                  <a:pt x="6665205" y="1299990"/>
                </a:cubicBezTo>
                <a:cubicBezTo>
                  <a:pt x="6677048" y="1294069"/>
                  <a:pt x="6687239" y="1285301"/>
                  <a:pt x="6698256" y="1277957"/>
                </a:cubicBezTo>
                <a:cubicBezTo>
                  <a:pt x="6705600" y="1266940"/>
                  <a:pt x="6711813" y="1255078"/>
                  <a:pt x="6720289" y="1244906"/>
                </a:cubicBezTo>
                <a:cubicBezTo>
                  <a:pt x="6730263" y="1232937"/>
                  <a:pt x="6745774" y="1225475"/>
                  <a:pt x="6753340" y="1211856"/>
                </a:cubicBezTo>
                <a:cubicBezTo>
                  <a:pt x="6764620" y="1191553"/>
                  <a:pt x="6762491" y="1165079"/>
                  <a:pt x="6775374" y="1145754"/>
                </a:cubicBezTo>
                <a:lnTo>
                  <a:pt x="6797407" y="1112704"/>
                </a:lnTo>
                <a:cubicBezTo>
                  <a:pt x="6790063" y="1024569"/>
                  <a:pt x="6791478" y="935261"/>
                  <a:pt x="6775374" y="848299"/>
                </a:cubicBezTo>
                <a:cubicBezTo>
                  <a:pt x="6772537" y="832979"/>
                  <a:pt x="6756507" y="821695"/>
                  <a:pt x="6742323" y="815248"/>
                </a:cubicBezTo>
                <a:cubicBezTo>
                  <a:pt x="6714755" y="802717"/>
                  <a:pt x="6654188" y="793215"/>
                  <a:pt x="6654188" y="793215"/>
                </a:cubicBezTo>
                <a:cubicBezTo>
                  <a:pt x="6555027" y="727106"/>
                  <a:pt x="6645282" y="779090"/>
                  <a:pt x="6389783" y="760164"/>
                </a:cubicBezTo>
                <a:cubicBezTo>
                  <a:pt x="6367506" y="758514"/>
                  <a:pt x="6345716" y="752819"/>
                  <a:pt x="6323682" y="749147"/>
                </a:cubicBezTo>
                <a:cubicBezTo>
                  <a:pt x="6308993" y="741802"/>
                  <a:pt x="6294710" y="733582"/>
                  <a:pt x="6279615" y="727113"/>
                </a:cubicBezTo>
                <a:cubicBezTo>
                  <a:pt x="6268941" y="722539"/>
                  <a:pt x="6256647" y="721859"/>
                  <a:pt x="6246564" y="716097"/>
                </a:cubicBezTo>
                <a:cubicBezTo>
                  <a:pt x="6211617" y="696127"/>
                  <a:pt x="6203560" y="678069"/>
                  <a:pt x="6169446" y="661012"/>
                </a:cubicBezTo>
                <a:cubicBezTo>
                  <a:pt x="6159059" y="655819"/>
                  <a:pt x="6146782" y="655188"/>
                  <a:pt x="6136395" y="649995"/>
                </a:cubicBezTo>
                <a:cubicBezTo>
                  <a:pt x="6124552" y="644074"/>
                  <a:pt x="6115188" y="633883"/>
                  <a:pt x="6103345" y="627962"/>
                </a:cubicBezTo>
                <a:cubicBezTo>
                  <a:pt x="6080760" y="616670"/>
                  <a:pt x="6036162" y="610118"/>
                  <a:pt x="6015210" y="605928"/>
                </a:cubicBezTo>
                <a:cubicBezTo>
                  <a:pt x="6000521" y="598583"/>
                  <a:pt x="5986722" y="589088"/>
                  <a:pt x="5971142" y="583894"/>
                </a:cubicBezTo>
                <a:cubicBezTo>
                  <a:pt x="5906253" y="562264"/>
                  <a:pt x="5715696" y="562331"/>
                  <a:pt x="5706738" y="561860"/>
                </a:cubicBezTo>
                <a:lnTo>
                  <a:pt x="5640636" y="539827"/>
                </a:lnTo>
                <a:cubicBezTo>
                  <a:pt x="5629619" y="536155"/>
                  <a:pt x="5618852" y="531627"/>
                  <a:pt x="5607586" y="528810"/>
                </a:cubicBezTo>
                <a:cubicBezTo>
                  <a:pt x="5578208" y="521465"/>
                  <a:pt x="5548180" y="516352"/>
                  <a:pt x="5519451" y="506776"/>
                </a:cubicBezTo>
                <a:cubicBezTo>
                  <a:pt x="5508434" y="503104"/>
                  <a:pt x="5497826" y="497836"/>
                  <a:pt x="5486400" y="495759"/>
                </a:cubicBezTo>
                <a:cubicBezTo>
                  <a:pt x="5457271" y="490463"/>
                  <a:pt x="5427643" y="488414"/>
                  <a:pt x="5398265" y="484742"/>
                </a:cubicBezTo>
                <a:cubicBezTo>
                  <a:pt x="5317561" y="457840"/>
                  <a:pt x="5422879" y="490382"/>
                  <a:pt x="5266063" y="462709"/>
                </a:cubicBezTo>
                <a:cubicBezTo>
                  <a:pt x="5236241" y="457446"/>
                  <a:pt x="5177928" y="440675"/>
                  <a:pt x="5177928" y="440675"/>
                </a:cubicBezTo>
                <a:cubicBezTo>
                  <a:pt x="5141205" y="444347"/>
                  <a:pt x="5104380" y="447114"/>
                  <a:pt x="5067759" y="451692"/>
                </a:cubicBezTo>
                <a:cubicBezTo>
                  <a:pt x="5045594" y="454463"/>
                  <a:pt x="5023996" y="462709"/>
                  <a:pt x="5001658" y="462709"/>
                </a:cubicBezTo>
                <a:cubicBezTo>
                  <a:pt x="4950115" y="462709"/>
                  <a:pt x="4898834" y="455364"/>
                  <a:pt x="4847422" y="451692"/>
                </a:cubicBezTo>
                <a:cubicBezTo>
                  <a:pt x="4836405" y="448020"/>
                  <a:pt x="4824758" y="445869"/>
                  <a:pt x="4814371" y="440675"/>
                </a:cubicBezTo>
                <a:cubicBezTo>
                  <a:pt x="4703721" y="385349"/>
                  <a:pt x="4872467" y="454557"/>
                  <a:pt x="4737253" y="396607"/>
                </a:cubicBezTo>
                <a:cubicBezTo>
                  <a:pt x="4710831" y="385283"/>
                  <a:pt x="4688098" y="382563"/>
                  <a:pt x="4660135" y="374574"/>
                </a:cubicBezTo>
                <a:cubicBezTo>
                  <a:pt x="4648969" y="371384"/>
                  <a:pt x="4638251" y="366747"/>
                  <a:pt x="4627085" y="363557"/>
                </a:cubicBezTo>
                <a:cubicBezTo>
                  <a:pt x="4612526" y="359397"/>
                  <a:pt x="4597520" y="356891"/>
                  <a:pt x="4583017" y="352540"/>
                </a:cubicBezTo>
                <a:cubicBezTo>
                  <a:pt x="4560771" y="345866"/>
                  <a:pt x="4539448" y="336139"/>
                  <a:pt x="4516916" y="330506"/>
                </a:cubicBezTo>
                <a:cubicBezTo>
                  <a:pt x="4450320" y="313857"/>
                  <a:pt x="4487206" y="324275"/>
                  <a:pt x="4406747" y="297456"/>
                </a:cubicBezTo>
                <a:cubicBezTo>
                  <a:pt x="4373624" y="286415"/>
                  <a:pt x="4369120" y="288134"/>
                  <a:pt x="4340646" y="264405"/>
                </a:cubicBezTo>
                <a:cubicBezTo>
                  <a:pt x="4328677" y="254431"/>
                  <a:pt x="4321215" y="238920"/>
                  <a:pt x="4307595" y="231354"/>
                </a:cubicBezTo>
                <a:cubicBezTo>
                  <a:pt x="4287292" y="220075"/>
                  <a:pt x="4241494" y="209321"/>
                  <a:pt x="4241494" y="209321"/>
                </a:cubicBezTo>
                <a:cubicBezTo>
                  <a:pt x="4219460" y="194632"/>
                  <a:pt x="4200515" y="173627"/>
                  <a:pt x="4175393" y="165253"/>
                </a:cubicBezTo>
                <a:lnTo>
                  <a:pt x="4076241" y="132203"/>
                </a:lnTo>
                <a:cubicBezTo>
                  <a:pt x="4065224" y="128531"/>
                  <a:pt x="4054714" y="122626"/>
                  <a:pt x="4043191" y="121186"/>
                </a:cubicBezTo>
                <a:cubicBezTo>
                  <a:pt x="4013813" y="117514"/>
                  <a:pt x="3984260" y="115036"/>
                  <a:pt x="3955056" y="110169"/>
                </a:cubicBezTo>
                <a:cubicBezTo>
                  <a:pt x="3940121" y="107680"/>
                  <a:pt x="3925997" y="101153"/>
                  <a:pt x="3910988" y="99152"/>
                </a:cubicBezTo>
                <a:cubicBezTo>
                  <a:pt x="3870782" y="93791"/>
                  <a:pt x="3830198" y="91807"/>
                  <a:pt x="3789803" y="88135"/>
                </a:cubicBezTo>
                <a:cubicBezTo>
                  <a:pt x="3771441" y="84463"/>
                  <a:pt x="3753226" y="79965"/>
                  <a:pt x="3734718" y="77118"/>
                </a:cubicBezTo>
                <a:cubicBezTo>
                  <a:pt x="3695351" y="71062"/>
                  <a:pt x="3584172" y="59166"/>
                  <a:pt x="3547432" y="55084"/>
                </a:cubicBezTo>
                <a:cubicBezTo>
                  <a:pt x="3352159" y="6270"/>
                  <a:pt x="3602477" y="65439"/>
                  <a:pt x="3062689" y="33051"/>
                </a:cubicBezTo>
                <a:cubicBezTo>
                  <a:pt x="3025306" y="30808"/>
                  <a:pt x="2989682" y="15662"/>
                  <a:pt x="2952521" y="11017"/>
                </a:cubicBezTo>
                <a:lnTo>
                  <a:pt x="2864386" y="0"/>
                </a:lnTo>
                <a:cubicBezTo>
                  <a:pt x="2743200" y="3672"/>
                  <a:pt x="2621713" y="1718"/>
                  <a:pt x="2500829" y="11017"/>
                </a:cubicBezTo>
                <a:cubicBezTo>
                  <a:pt x="2477672" y="12798"/>
                  <a:pt x="2456762" y="25706"/>
                  <a:pt x="2434728" y="33051"/>
                </a:cubicBezTo>
                <a:cubicBezTo>
                  <a:pt x="2423711" y="36723"/>
                  <a:pt x="2411340" y="37626"/>
                  <a:pt x="2401677" y="44068"/>
                </a:cubicBezTo>
                <a:cubicBezTo>
                  <a:pt x="2390660" y="51412"/>
                  <a:pt x="2380726" y="60724"/>
                  <a:pt x="2368627" y="66101"/>
                </a:cubicBezTo>
                <a:cubicBezTo>
                  <a:pt x="2347403" y="75534"/>
                  <a:pt x="2324559" y="80790"/>
                  <a:pt x="2302525" y="88135"/>
                </a:cubicBezTo>
                <a:cubicBezTo>
                  <a:pt x="2302523" y="88136"/>
                  <a:pt x="2236426" y="110169"/>
                  <a:pt x="2236424" y="110169"/>
                </a:cubicBezTo>
                <a:lnTo>
                  <a:pt x="2005070" y="121186"/>
                </a:lnTo>
                <a:cubicBezTo>
                  <a:pt x="1938476" y="137835"/>
                  <a:pt x="1975359" y="127417"/>
                  <a:pt x="1894901" y="154236"/>
                </a:cubicBezTo>
                <a:cubicBezTo>
                  <a:pt x="1894899" y="154237"/>
                  <a:pt x="1828802" y="176270"/>
                  <a:pt x="1828800" y="176270"/>
                </a:cubicBezTo>
                <a:lnTo>
                  <a:pt x="1674564" y="187287"/>
                </a:lnTo>
                <a:cubicBezTo>
                  <a:pt x="1659875" y="190959"/>
                  <a:pt x="1645379" y="195514"/>
                  <a:pt x="1630497" y="198304"/>
                </a:cubicBezTo>
                <a:cubicBezTo>
                  <a:pt x="1586587" y="206537"/>
                  <a:pt x="1498294" y="220337"/>
                  <a:pt x="1498294" y="220337"/>
                </a:cubicBezTo>
                <a:cubicBezTo>
                  <a:pt x="1479813" y="226497"/>
                  <a:pt x="1438784" y="241113"/>
                  <a:pt x="1421176" y="242371"/>
                </a:cubicBezTo>
                <a:cubicBezTo>
                  <a:pt x="1333189" y="248656"/>
                  <a:pt x="1244906" y="249716"/>
                  <a:pt x="1156771" y="253388"/>
                </a:cubicBezTo>
                <a:cubicBezTo>
                  <a:pt x="1053228" y="287903"/>
                  <a:pt x="1097372" y="279126"/>
                  <a:pt x="947451" y="286439"/>
                </a:cubicBezTo>
                <a:cubicBezTo>
                  <a:pt x="844683" y="291452"/>
                  <a:pt x="741802" y="293784"/>
                  <a:pt x="638978" y="297456"/>
                </a:cubicBezTo>
                <a:cubicBezTo>
                  <a:pt x="565167" y="308000"/>
                  <a:pt x="562971" y="303621"/>
                  <a:pt x="495759" y="330506"/>
                </a:cubicBezTo>
                <a:cubicBezTo>
                  <a:pt x="419123" y="361161"/>
                  <a:pt x="459421" y="346292"/>
                  <a:pt x="374574" y="374574"/>
                </a:cubicBezTo>
                <a:cubicBezTo>
                  <a:pt x="363557" y="378246"/>
                  <a:pt x="352978" y="383681"/>
                  <a:pt x="341523" y="385590"/>
                </a:cubicBezTo>
                <a:cubicBezTo>
                  <a:pt x="319489" y="389262"/>
                  <a:pt x="297264" y="391927"/>
                  <a:pt x="275422" y="396607"/>
                </a:cubicBezTo>
                <a:cubicBezTo>
                  <a:pt x="245812" y="402952"/>
                  <a:pt x="216015" y="409065"/>
                  <a:pt x="187287" y="418641"/>
                </a:cubicBezTo>
                <a:lnTo>
                  <a:pt x="121186" y="440675"/>
                </a:lnTo>
                <a:lnTo>
                  <a:pt x="165253" y="451692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1259632" y="2996952"/>
            <a:ext cx="1058416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à coins arrondis 13"/>
          <p:cNvSpPr/>
          <p:nvPr/>
        </p:nvSpPr>
        <p:spPr>
          <a:xfrm>
            <a:off x="6516216" y="3356992"/>
            <a:ext cx="914400" cy="5543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rectangle 14"/>
          <p:cNvSpPr/>
          <p:nvPr/>
        </p:nvSpPr>
        <p:spPr>
          <a:xfrm rot="20783223">
            <a:off x="6544941" y="3062462"/>
            <a:ext cx="648072" cy="338336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6444208" y="3212976"/>
            <a:ext cx="288032" cy="26632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à coins arrondis 16"/>
          <p:cNvSpPr/>
          <p:nvPr/>
        </p:nvSpPr>
        <p:spPr>
          <a:xfrm>
            <a:off x="2483768" y="2708920"/>
            <a:ext cx="2448272" cy="9144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Triangle isocèle 17"/>
          <p:cNvSpPr/>
          <p:nvPr/>
        </p:nvSpPr>
        <p:spPr>
          <a:xfrm rot="4352135">
            <a:off x="4970582" y="2616645"/>
            <a:ext cx="1291068" cy="1179052"/>
          </a:xfrm>
          <a:prstGeom prst="triangle">
            <a:avLst>
              <a:gd name="adj" fmla="val 53684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2267744" y="3140968"/>
            <a:ext cx="4248472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             Keyra Dubois    #10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580112" y="3429000"/>
            <a:ext cx="914400" cy="8640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Processus 18"/>
          <p:cNvSpPr/>
          <p:nvPr/>
        </p:nvSpPr>
        <p:spPr>
          <a:xfrm>
            <a:off x="4355976" y="2924944"/>
            <a:ext cx="914400" cy="612648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à coins arrondis 19"/>
          <p:cNvSpPr/>
          <p:nvPr/>
        </p:nvSpPr>
        <p:spPr>
          <a:xfrm>
            <a:off x="755576" y="2996952"/>
            <a:ext cx="1800200" cy="41034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à coins arrondis 20"/>
          <p:cNvSpPr/>
          <p:nvPr/>
        </p:nvSpPr>
        <p:spPr>
          <a:xfrm>
            <a:off x="683568" y="3284984"/>
            <a:ext cx="504056" cy="48235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Triangle isocèle 22"/>
          <p:cNvSpPr/>
          <p:nvPr/>
        </p:nvSpPr>
        <p:spPr>
          <a:xfrm rot="15549301">
            <a:off x="854466" y="3551732"/>
            <a:ext cx="469020" cy="442440"/>
          </a:xfrm>
          <a:prstGeom prst="triangle">
            <a:avLst>
              <a:gd name="adj" fmla="val 54323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à coins arrondis 23"/>
          <p:cNvSpPr/>
          <p:nvPr/>
        </p:nvSpPr>
        <p:spPr>
          <a:xfrm>
            <a:off x="1115616" y="3356992"/>
            <a:ext cx="288032" cy="21602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Triangle isocèle 24"/>
          <p:cNvSpPr/>
          <p:nvPr/>
        </p:nvSpPr>
        <p:spPr>
          <a:xfrm rot="2917454">
            <a:off x="2293390" y="2442523"/>
            <a:ext cx="1060704" cy="914400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rganigramme : Processus 25"/>
          <p:cNvSpPr/>
          <p:nvPr/>
        </p:nvSpPr>
        <p:spPr>
          <a:xfrm>
            <a:off x="3131840" y="2564904"/>
            <a:ext cx="1008112" cy="612648"/>
          </a:xfrm>
          <a:prstGeom prst="flowChartProcess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à coins arrondis 26"/>
          <p:cNvSpPr/>
          <p:nvPr/>
        </p:nvSpPr>
        <p:spPr>
          <a:xfrm>
            <a:off x="5004048" y="2132856"/>
            <a:ext cx="1656184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8" name="Triangle isocèle 27"/>
          <p:cNvSpPr/>
          <p:nvPr/>
        </p:nvSpPr>
        <p:spPr>
          <a:xfrm rot="18680202">
            <a:off x="4143135" y="2350217"/>
            <a:ext cx="927599" cy="1195150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4891489" y="2666082"/>
            <a:ext cx="517793" cy="385590"/>
          </a:xfrm>
          <a:custGeom>
            <a:avLst/>
            <a:gdLst>
              <a:gd name="connsiteX0" fmla="*/ 440675 w 517793"/>
              <a:gd name="connsiteY0" fmla="*/ 374573 h 385590"/>
              <a:gd name="connsiteX1" fmla="*/ 396607 w 517793"/>
              <a:gd name="connsiteY1" fmla="*/ 363557 h 385590"/>
              <a:gd name="connsiteX2" fmla="*/ 341523 w 517793"/>
              <a:gd name="connsiteY2" fmla="*/ 308472 h 385590"/>
              <a:gd name="connsiteX3" fmla="*/ 275422 w 517793"/>
              <a:gd name="connsiteY3" fmla="*/ 286438 h 385590"/>
              <a:gd name="connsiteX4" fmla="*/ 176270 w 517793"/>
              <a:gd name="connsiteY4" fmla="*/ 253388 h 385590"/>
              <a:gd name="connsiteX5" fmla="*/ 143219 w 517793"/>
              <a:gd name="connsiteY5" fmla="*/ 242371 h 385590"/>
              <a:gd name="connsiteX6" fmla="*/ 121186 w 517793"/>
              <a:gd name="connsiteY6" fmla="*/ 209320 h 385590"/>
              <a:gd name="connsiteX7" fmla="*/ 55084 w 517793"/>
              <a:gd name="connsiteY7" fmla="*/ 154236 h 385590"/>
              <a:gd name="connsiteX8" fmla="*/ 33051 w 517793"/>
              <a:gd name="connsiteY8" fmla="*/ 110169 h 385590"/>
              <a:gd name="connsiteX9" fmla="*/ 11017 w 517793"/>
              <a:gd name="connsiteY9" fmla="*/ 77118 h 385590"/>
              <a:gd name="connsiteX10" fmla="*/ 0 w 517793"/>
              <a:gd name="connsiteY10" fmla="*/ 44067 h 385590"/>
              <a:gd name="connsiteX11" fmla="*/ 44068 w 517793"/>
              <a:gd name="connsiteY11" fmla="*/ 22034 h 385590"/>
              <a:gd name="connsiteX12" fmla="*/ 77118 w 517793"/>
              <a:gd name="connsiteY12" fmla="*/ 0 h 385590"/>
              <a:gd name="connsiteX13" fmla="*/ 286439 w 517793"/>
              <a:gd name="connsiteY13" fmla="*/ 11017 h 385590"/>
              <a:gd name="connsiteX14" fmla="*/ 352540 w 517793"/>
              <a:gd name="connsiteY14" fmla="*/ 33051 h 385590"/>
              <a:gd name="connsiteX15" fmla="*/ 418641 w 517793"/>
              <a:gd name="connsiteY15" fmla="*/ 77118 h 385590"/>
              <a:gd name="connsiteX16" fmla="*/ 451692 w 517793"/>
              <a:gd name="connsiteY16" fmla="*/ 110169 h 385590"/>
              <a:gd name="connsiteX17" fmla="*/ 484742 w 517793"/>
              <a:gd name="connsiteY17" fmla="*/ 132202 h 385590"/>
              <a:gd name="connsiteX18" fmla="*/ 506776 w 517793"/>
              <a:gd name="connsiteY18" fmla="*/ 198304 h 385590"/>
              <a:gd name="connsiteX19" fmla="*/ 517793 w 517793"/>
              <a:gd name="connsiteY19" fmla="*/ 231354 h 385590"/>
              <a:gd name="connsiteX20" fmla="*/ 506776 w 517793"/>
              <a:gd name="connsiteY20" fmla="*/ 286438 h 385590"/>
              <a:gd name="connsiteX21" fmla="*/ 473725 w 517793"/>
              <a:gd name="connsiteY21" fmla="*/ 297455 h 385590"/>
              <a:gd name="connsiteX22" fmla="*/ 440675 w 517793"/>
              <a:gd name="connsiteY22" fmla="*/ 374573 h 38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7793" h="385590">
                <a:moveTo>
                  <a:pt x="440675" y="374573"/>
                </a:moveTo>
                <a:cubicBezTo>
                  <a:pt x="427822" y="385590"/>
                  <a:pt x="409205" y="371956"/>
                  <a:pt x="396607" y="363557"/>
                </a:cubicBezTo>
                <a:cubicBezTo>
                  <a:pt x="301118" y="299898"/>
                  <a:pt x="451703" y="357442"/>
                  <a:pt x="341523" y="308472"/>
                </a:cubicBezTo>
                <a:cubicBezTo>
                  <a:pt x="320299" y="299039"/>
                  <a:pt x="297456" y="293782"/>
                  <a:pt x="275422" y="286438"/>
                </a:cubicBezTo>
                <a:lnTo>
                  <a:pt x="176270" y="253388"/>
                </a:lnTo>
                <a:lnTo>
                  <a:pt x="143219" y="242371"/>
                </a:lnTo>
                <a:cubicBezTo>
                  <a:pt x="135875" y="231354"/>
                  <a:pt x="129662" y="219492"/>
                  <a:pt x="121186" y="209320"/>
                </a:cubicBezTo>
                <a:cubicBezTo>
                  <a:pt x="94680" y="177513"/>
                  <a:pt x="87579" y="175900"/>
                  <a:pt x="55084" y="154236"/>
                </a:cubicBezTo>
                <a:cubicBezTo>
                  <a:pt x="47740" y="139547"/>
                  <a:pt x="41199" y="124428"/>
                  <a:pt x="33051" y="110169"/>
                </a:cubicBezTo>
                <a:cubicBezTo>
                  <a:pt x="26482" y="98673"/>
                  <a:pt x="16938" y="88961"/>
                  <a:pt x="11017" y="77118"/>
                </a:cubicBezTo>
                <a:cubicBezTo>
                  <a:pt x="5824" y="66731"/>
                  <a:pt x="3672" y="55084"/>
                  <a:pt x="0" y="44067"/>
                </a:cubicBezTo>
                <a:cubicBezTo>
                  <a:pt x="14689" y="36723"/>
                  <a:pt x="29809" y="30182"/>
                  <a:pt x="44068" y="22034"/>
                </a:cubicBezTo>
                <a:cubicBezTo>
                  <a:pt x="55564" y="15465"/>
                  <a:pt x="63891" y="601"/>
                  <a:pt x="77118" y="0"/>
                </a:cubicBezTo>
                <a:lnTo>
                  <a:pt x="286439" y="11017"/>
                </a:lnTo>
                <a:cubicBezTo>
                  <a:pt x="308473" y="18362"/>
                  <a:pt x="336117" y="16628"/>
                  <a:pt x="352540" y="33051"/>
                </a:cubicBezTo>
                <a:cubicBezTo>
                  <a:pt x="393802" y="74312"/>
                  <a:pt x="370810" y="61174"/>
                  <a:pt x="418641" y="77118"/>
                </a:cubicBezTo>
                <a:cubicBezTo>
                  <a:pt x="429658" y="88135"/>
                  <a:pt x="439723" y="100195"/>
                  <a:pt x="451692" y="110169"/>
                </a:cubicBezTo>
                <a:cubicBezTo>
                  <a:pt x="461864" y="118645"/>
                  <a:pt x="477725" y="120974"/>
                  <a:pt x="484742" y="132202"/>
                </a:cubicBezTo>
                <a:cubicBezTo>
                  <a:pt x="497052" y="151898"/>
                  <a:pt x="499431" y="176270"/>
                  <a:pt x="506776" y="198304"/>
                </a:cubicBezTo>
                <a:lnTo>
                  <a:pt x="517793" y="231354"/>
                </a:lnTo>
                <a:cubicBezTo>
                  <a:pt x="514121" y="249715"/>
                  <a:pt x="517163" y="270858"/>
                  <a:pt x="506776" y="286438"/>
                </a:cubicBezTo>
                <a:cubicBezTo>
                  <a:pt x="500334" y="296101"/>
                  <a:pt x="480167" y="287792"/>
                  <a:pt x="473725" y="297455"/>
                </a:cubicBezTo>
                <a:cubicBezTo>
                  <a:pt x="416903" y="382690"/>
                  <a:pt x="453528" y="363556"/>
                  <a:pt x="440675" y="3745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Forme libre 29"/>
          <p:cNvSpPr/>
          <p:nvPr/>
        </p:nvSpPr>
        <p:spPr>
          <a:xfrm>
            <a:off x="4682169" y="2610998"/>
            <a:ext cx="440675" cy="243482"/>
          </a:xfrm>
          <a:custGeom>
            <a:avLst/>
            <a:gdLst>
              <a:gd name="connsiteX0" fmla="*/ 374573 w 440675"/>
              <a:gd name="connsiteY0" fmla="*/ 231354 h 243482"/>
              <a:gd name="connsiteX1" fmla="*/ 297455 w 440675"/>
              <a:gd name="connsiteY1" fmla="*/ 187286 h 243482"/>
              <a:gd name="connsiteX2" fmla="*/ 264404 w 440675"/>
              <a:gd name="connsiteY2" fmla="*/ 176269 h 243482"/>
              <a:gd name="connsiteX3" fmla="*/ 154236 w 440675"/>
              <a:gd name="connsiteY3" fmla="*/ 165253 h 243482"/>
              <a:gd name="connsiteX4" fmla="*/ 55084 w 440675"/>
              <a:gd name="connsiteY4" fmla="*/ 121185 h 243482"/>
              <a:gd name="connsiteX5" fmla="*/ 22033 w 440675"/>
              <a:gd name="connsiteY5" fmla="*/ 88135 h 243482"/>
              <a:gd name="connsiteX6" fmla="*/ 0 w 440675"/>
              <a:gd name="connsiteY6" fmla="*/ 55084 h 243482"/>
              <a:gd name="connsiteX7" fmla="*/ 11017 w 440675"/>
              <a:gd name="connsiteY7" fmla="*/ 11016 h 243482"/>
              <a:gd name="connsiteX8" fmla="*/ 55084 w 440675"/>
              <a:gd name="connsiteY8" fmla="*/ 0 h 243482"/>
              <a:gd name="connsiteX9" fmla="*/ 297455 w 440675"/>
              <a:gd name="connsiteY9" fmla="*/ 11016 h 243482"/>
              <a:gd name="connsiteX10" fmla="*/ 374573 w 440675"/>
              <a:gd name="connsiteY10" fmla="*/ 55084 h 243482"/>
              <a:gd name="connsiteX11" fmla="*/ 418641 w 440675"/>
              <a:gd name="connsiteY11" fmla="*/ 121185 h 243482"/>
              <a:gd name="connsiteX12" fmla="*/ 440674 w 440675"/>
              <a:gd name="connsiteY12" fmla="*/ 154236 h 243482"/>
              <a:gd name="connsiteX13" fmla="*/ 363556 w 440675"/>
              <a:gd name="connsiteY13" fmla="*/ 209320 h 243482"/>
              <a:gd name="connsiteX14" fmla="*/ 374573 w 440675"/>
              <a:gd name="connsiteY14" fmla="*/ 231354 h 24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0675" h="243482">
                <a:moveTo>
                  <a:pt x="374573" y="231354"/>
                </a:moveTo>
                <a:cubicBezTo>
                  <a:pt x="253014" y="207042"/>
                  <a:pt x="367700" y="243482"/>
                  <a:pt x="297455" y="187286"/>
                </a:cubicBezTo>
                <a:cubicBezTo>
                  <a:pt x="288387" y="180031"/>
                  <a:pt x="275882" y="178035"/>
                  <a:pt x="264404" y="176269"/>
                </a:cubicBezTo>
                <a:cubicBezTo>
                  <a:pt x="227927" y="170657"/>
                  <a:pt x="190959" y="168925"/>
                  <a:pt x="154236" y="165253"/>
                </a:cubicBezTo>
                <a:cubicBezTo>
                  <a:pt x="106196" y="149239"/>
                  <a:pt x="90002" y="150283"/>
                  <a:pt x="55084" y="121185"/>
                </a:cubicBezTo>
                <a:cubicBezTo>
                  <a:pt x="43115" y="111211"/>
                  <a:pt x="32007" y="100104"/>
                  <a:pt x="22033" y="88135"/>
                </a:cubicBezTo>
                <a:cubicBezTo>
                  <a:pt x="13557" y="77963"/>
                  <a:pt x="7344" y="66101"/>
                  <a:pt x="0" y="55084"/>
                </a:cubicBezTo>
                <a:cubicBezTo>
                  <a:pt x="3672" y="40395"/>
                  <a:pt x="310" y="21723"/>
                  <a:pt x="11017" y="11016"/>
                </a:cubicBezTo>
                <a:cubicBezTo>
                  <a:pt x="21723" y="310"/>
                  <a:pt x="39943" y="0"/>
                  <a:pt x="55084" y="0"/>
                </a:cubicBezTo>
                <a:cubicBezTo>
                  <a:pt x="135958" y="0"/>
                  <a:pt x="216665" y="7344"/>
                  <a:pt x="297455" y="11016"/>
                </a:cubicBezTo>
                <a:cubicBezTo>
                  <a:pt x="310446" y="17512"/>
                  <a:pt x="362460" y="41241"/>
                  <a:pt x="374573" y="55084"/>
                </a:cubicBezTo>
                <a:cubicBezTo>
                  <a:pt x="392011" y="75013"/>
                  <a:pt x="403952" y="99151"/>
                  <a:pt x="418641" y="121185"/>
                </a:cubicBezTo>
                <a:lnTo>
                  <a:pt x="440674" y="154236"/>
                </a:lnTo>
                <a:cubicBezTo>
                  <a:pt x="422314" y="209320"/>
                  <a:pt x="440675" y="183614"/>
                  <a:pt x="363556" y="209320"/>
                </a:cubicBezTo>
                <a:lnTo>
                  <a:pt x="374573" y="2313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2" name="Connecteur droit 31"/>
          <p:cNvCxnSpPr>
            <a:stCxn id="28" idx="0"/>
            <a:endCxn id="29" idx="0"/>
          </p:cNvCxnSpPr>
          <p:nvPr/>
        </p:nvCxnSpPr>
        <p:spPr>
          <a:xfrm>
            <a:off x="4158251" y="2553104"/>
            <a:ext cx="1173913" cy="487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rganigramme : Processus 34"/>
          <p:cNvSpPr/>
          <p:nvPr/>
        </p:nvSpPr>
        <p:spPr>
          <a:xfrm rot="1352508">
            <a:off x="4358492" y="2252745"/>
            <a:ext cx="1123233" cy="612648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Triangle isocèle 30"/>
          <p:cNvSpPr/>
          <p:nvPr/>
        </p:nvSpPr>
        <p:spPr>
          <a:xfrm rot="17580063">
            <a:off x="1213350" y="2630525"/>
            <a:ext cx="1060704" cy="914400"/>
          </a:xfrm>
          <a:prstGeom prst="triangl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331640" y="3284984"/>
            <a:ext cx="108012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Forme libre 33"/>
          <p:cNvSpPr/>
          <p:nvPr/>
        </p:nvSpPr>
        <p:spPr>
          <a:xfrm>
            <a:off x="3040655" y="2466931"/>
            <a:ext cx="138297" cy="129377"/>
          </a:xfrm>
          <a:custGeom>
            <a:avLst/>
            <a:gdLst>
              <a:gd name="connsiteX0" fmla="*/ 44068 w 138297"/>
              <a:gd name="connsiteY0" fmla="*/ 122033 h 129377"/>
              <a:gd name="connsiteX1" fmla="*/ 132203 w 138297"/>
              <a:gd name="connsiteY1" fmla="*/ 66949 h 129377"/>
              <a:gd name="connsiteX2" fmla="*/ 121186 w 138297"/>
              <a:gd name="connsiteY2" fmla="*/ 11864 h 129377"/>
              <a:gd name="connsiteX3" fmla="*/ 0 w 138297"/>
              <a:gd name="connsiteY3" fmla="*/ 33898 h 129377"/>
              <a:gd name="connsiteX4" fmla="*/ 55085 w 138297"/>
              <a:gd name="connsiteY4" fmla="*/ 44915 h 129377"/>
              <a:gd name="connsiteX5" fmla="*/ 55085 w 138297"/>
              <a:gd name="connsiteY5" fmla="*/ 111016 h 129377"/>
              <a:gd name="connsiteX6" fmla="*/ 44068 w 138297"/>
              <a:gd name="connsiteY6" fmla="*/ 122033 h 12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97" h="129377">
                <a:moveTo>
                  <a:pt x="44068" y="122033"/>
                </a:moveTo>
                <a:cubicBezTo>
                  <a:pt x="56921" y="114689"/>
                  <a:pt x="97286" y="119324"/>
                  <a:pt x="132203" y="66949"/>
                </a:cubicBezTo>
                <a:cubicBezTo>
                  <a:pt x="128531" y="48587"/>
                  <a:pt x="138297" y="19469"/>
                  <a:pt x="121186" y="11864"/>
                </a:cubicBezTo>
                <a:cubicBezTo>
                  <a:pt x="94492" y="0"/>
                  <a:pt x="32519" y="23058"/>
                  <a:pt x="0" y="33898"/>
                </a:cubicBezTo>
                <a:cubicBezTo>
                  <a:pt x="18362" y="37570"/>
                  <a:pt x="39505" y="34528"/>
                  <a:pt x="55085" y="44915"/>
                </a:cubicBezTo>
                <a:cubicBezTo>
                  <a:pt x="77119" y="59604"/>
                  <a:pt x="62429" y="96327"/>
                  <a:pt x="55085" y="111016"/>
                </a:cubicBezTo>
                <a:cubicBezTo>
                  <a:pt x="52762" y="115661"/>
                  <a:pt x="31215" y="129377"/>
                  <a:pt x="44068" y="1220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orme libre 35"/>
          <p:cNvSpPr/>
          <p:nvPr/>
        </p:nvSpPr>
        <p:spPr>
          <a:xfrm>
            <a:off x="3048000" y="2478795"/>
            <a:ext cx="135875" cy="123022"/>
          </a:xfrm>
          <a:custGeom>
            <a:avLst/>
            <a:gdLst>
              <a:gd name="connsiteX0" fmla="*/ 3672 w 135875"/>
              <a:gd name="connsiteY0" fmla="*/ 110169 h 123022"/>
              <a:gd name="connsiteX1" fmla="*/ 36723 w 135875"/>
              <a:gd name="connsiteY1" fmla="*/ 99152 h 123022"/>
              <a:gd name="connsiteX2" fmla="*/ 113841 w 135875"/>
              <a:gd name="connsiteY2" fmla="*/ 88135 h 123022"/>
              <a:gd name="connsiteX3" fmla="*/ 135875 w 135875"/>
              <a:gd name="connsiteY3" fmla="*/ 55085 h 123022"/>
              <a:gd name="connsiteX4" fmla="*/ 124858 w 135875"/>
              <a:gd name="connsiteY4" fmla="*/ 22034 h 123022"/>
              <a:gd name="connsiteX5" fmla="*/ 58757 w 135875"/>
              <a:gd name="connsiteY5" fmla="*/ 22034 h 123022"/>
              <a:gd name="connsiteX6" fmla="*/ 3672 w 135875"/>
              <a:gd name="connsiteY6" fmla="*/ 110169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75" h="123022">
                <a:moveTo>
                  <a:pt x="3672" y="110169"/>
                </a:moveTo>
                <a:cubicBezTo>
                  <a:pt x="0" y="123022"/>
                  <a:pt x="25336" y="101430"/>
                  <a:pt x="36723" y="99152"/>
                </a:cubicBezTo>
                <a:cubicBezTo>
                  <a:pt x="62186" y="94059"/>
                  <a:pt x="90112" y="98681"/>
                  <a:pt x="113841" y="88135"/>
                </a:cubicBezTo>
                <a:cubicBezTo>
                  <a:pt x="125940" y="82758"/>
                  <a:pt x="128530" y="66102"/>
                  <a:pt x="135875" y="55085"/>
                </a:cubicBezTo>
                <a:cubicBezTo>
                  <a:pt x="132203" y="44068"/>
                  <a:pt x="133070" y="30246"/>
                  <a:pt x="124858" y="22034"/>
                </a:cubicBezTo>
                <a:cubicBezTo>
                  <a:pt x="102824" y="0"/>
                  <a:pt x="80791" y="14689"/>
                  <a:pt x="58757" y="22034"/>
                </a:cubicBezTo>
                <a:cubicBezTo>
                  <a:pt x="26538" y="70363"/>
                  <a:pt x="7344" y="97316"/>
                  <a:pt x="3672" y="1101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Triangle isocèle 36"/>
          <p:cNvSpPr/>
          <p:nvPr/>
        </p:nvSpPr>
        <p:spPr>
          <a:xfrm>
            <a:off x="3635896" y="2564904"/>
            <a:ext cx="1060704" cy="9144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Triangle isocèle 37"/>
          <p:cNvSpPr/>
          <p:nvPr/>
        </p:nvSpPr>
        <p:spPr>
          <a:xfrm>
            <a:off x="4067944" y="2564904"/>
            <a:ext cx="144016" cy="12231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Triangle rectangle 38"/>
          <p:cNvSpPr/>
          <p:nvPr/>
        </p:nvSpPr>
        <p:spPr>
          <a:xfrm rot="21026940">
            <a:off x="6106748" y="2988312"/>
            <a:ext cx="792088" cy="338336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à coins arrondis 40"/>
          <p:cNvSpPr/>
          <p:nvPr/>
        </p:nvSpPr>
        <p:spPr>
          <a:xfrm>
            <a:off x="6804248" y="3212976"/>
            <a:ext cx="360040" cy="2160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Triangle isocèle 42"/>
          <p:cNvSpPr/>
          <p:nvPr/>
        </p:nvSpPr>
        <p:spPr>
          <a:xfrm rot="744968">
            <a:off x="6526156" y="2367404"/>
            <a:ext cx="936104" cy="86409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Rectangle à coins arrondis 43"/>
          <p:cNvSpPr/>
          <p:nvPr/>
        </p:nvSpPr>
        <p:spPr>
          <a:xfrm>
            <a:off x="611560" y="3789040"/>
            <a:ext cx="720080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Forme libre 45"/>
          <p:cNvSpPr/>
          <p:nvPr/>
        </p:nvSpPr>
        <p:spPr>
          <a:xfrm>
            <a:off x="5954932" y="2974554"/>
            <a:ext cx="431179" cy="150114"/>
          </a:xfrm>
          <a:custGeom>
            <a:avLst/>
            <a:gdLst>
              <a:gd name="connsiteX0" fmla="*/ 390784 w 431179"/>
              <a:gd name="connsiteY0" fmla="*/ 143219 h 150114"/>
              <a:gd name="connsiteX1" fmla="*/ 137396 w 431179"/>
              <a:gd name="connsiteY1" fmla="*/ 121186 h 150114"/>
              <a:gd name="connsiteX2" fmla="*/ 49261 w 431179"/>
              <a:gd name="connsiteY2" fmla="*/ 99152 h 150114"/>
              <a:gd name="connsiteX3" fmla="*/ 16210 w 431179"/>
              <a:gd name="connsiteY3" fmla="*/ 77118 h 150114"/>
              <a:gd name="connsiteX4" fmla="*/ 5193 w 431179"/>
              <a:gd name="connsiteY4" fmla="*/ 44068 h 150114"/>
              <a:gd name="connsiteX5" fmla="*/ 38244 w 431179"/>
              <a:gd name="connsiteY5" fmla="*/ 33051 h 150114"/>
              <a:gd name="connsiteX6" fmla="*/ 82311 w 431179"/>
              <a:gd name="connsiteY6" fmla="*/ 22034 h 150114"/>
              <a:gd name="connsiteX7" fmla="*/ 148413 w 431179"/>
              <a:gd name="connsiteY7" fmla="*/ 0 h 150114"/>
              <a:gd name="connsiteX8" fmla="*/ 291632 w 431179"/>
              <a:gd name="connsiteY8" fmla="*/ 11017 h 150114"/>
              <a:gd name="connsiteX9" fmla="*/ 324682 w 431179"/>
              <a:gd name="connsiteY9" fmla="*/ 22034 h 150114"/>
              <a:gd name="connsiteX10" fmla="*/ 346716 w 431179"/>
              <a:gd name="connsiteY10" fmla="*/ 55085 h 150114"/>
              <a:gd name="connsiteX11" fmla="*/ 379767 w 431179"/>
              <a:gd name="connsiteY11" fmla="*/ 88135 h 150114"/>
              <a:gd name="connsiteX12" fmla="*/ 390784 w 431179"/>
              <a:gd name="connsiteY12" fmla="*/ 143219 h 1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1179" h="150114">
                <a:moveTo>
                  <a:pt x="390784" y="143219"/>
                </a:moveTo>
                <a:cubicBezTo>
                  <a:pt x="350389" y="148728"/>
                  <a:pt x="267569" y="150114"/>
                  <a:pt x="137396" y="121186"/>
                </a:cubicBezTo>
                <a:cubicBezTo>
                  <a:pt x="114767" y="116157"/>
                  <a:pt x="72886" y="110965"/>
                  <a:pt x="49261" y="99152"/>
                </a:cubicBezTo>
                <a:cubicBezTo>
                  <a:pt x="37418" y="93230"/>
                  <a:pt x="27227" y="84463"/>
                  <a:pt x="16210" y="77118"/>
                </a:cubicBezTo>
                <a:cubicBezTo>
                  <a:pt x="12538" y="66101"/>
                  <a:pt x="0" y="54455"/>
                  <a:pt x="5193" y="44068"/>
                </a:cubicBezTo>
                <a:cubicBezTo>
                  <a:pt x="10387" y="33681"/>
                  <a:pt x="27078" y="36241"/>
                  <a:pt x="38244" y="33051"/>
                </a:cubicBezTo>
                <a:cubicBezTo>
                  <a:pt x="52803" y="28891"/>
                  <a:pt x="67808" y="26385"/>
                  <a:pt x="82311" y="22034"/>
                </a:cubicBezTo>
                <a:cubicBezTo>
                  <a:pt x="104557" y="15360"/>
                  <a:pt x="148413" y="0"/>
                  <a:pt x="148413" y="0"/>
                </a:cubicBezTo>
                <a:cubicBezTo>
                  <a:pt x="196153" y="3672"/>
                  <a:pt x="244121" y="5078"/>
                  <a:pt x="291632" y="11017"/>
                </a:cubicBezTo>
                <a:cubicBezTo>
                  <a:pt x="303155" y="12457"/>
                  <a:pt x="315614" y="14780"/>
                  <a:pt x="324682" y="22034"/>
                </a:cubicBezTo>
                <a:cubicBezTo>
                  <a:pt x="335021" y="30306"/>
                  <a:pt x="338239" y="44913"/>
                  <a:pt x="346716" y="55085"/>
                </a:cubicBezTo>
                <a:cubicBezTo>
                  <a:pt x="356690" y="67054"/>
                  <a:pt x="368750" y="77118"/>
                  <a:pt x="379767" y="88135"/>
                </a:cubicBezTo>
                <a:cubicBezTo>
                  <a:pt x="355696" y="124242"/>
                  <a:pt x="431179" y="137710"/>
                  <a:pt x="390784" y="1432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Forme libre 49"/>
          <p:cNvSpPr/>
          <p:nvPr/>
        </p:nvSpPr>
        <p:spPr>
          <a:xfrm>
            <a:off x="5855780" y="2996588"/>
            <a:ext cx="181463" cy="78954"/>
          </a:xfrm>
          <a:custGeom>
            <a:avLst/>
            <a:gdLst>
              <a:gd name="connsiteX0" fmla="*/ 148413 w 181463"/>
              <a:gd name="connsiteY0" fmla="*/ 77118 h 78954"/>
              <a:gd name="connsiteX1" fmla="*/ 49261 w 181463"/>
              <a:gd name="connsiteY1" fmla="*/ 55084 h 78954"/>
              <a:gd name="connsiteX2" fmla="*/ 16210 w 181463"/>
              <a:gd name="connsiteY2" fmla="*/ 44067 h 78954"/>
              <a:gd name="connsiteX3" fmla="*/ 5193 w 181463"/>
              <a:gd name="connsiteY3" fmla="*/ 11017 h 78954"/>
              <a:gd name="connsiteX4" fmla="*/ 38244 w 181463"/>
              <a:gd name="connsiteY4" fmla="*/ 0 h 78954"/>
              <a:gd name="connsiteX5" fmla="*/ 181463 w 181463"/>
              <a:gd name="connsiteY5" fmla="*/ 11017 h 78954"/>
              <a:gd name="connsiteX6" fmla="*/ 170447 w 181463"/>
              <a:gd name="connsiteY6" fmla="*/ 44067 h 78954"/>
              <a:gd name="connsiteX7" fmla="*/ 148413 w 181463"/>
              <a:gd name="connsiteY7" fmla="*/ 77118 h 7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63" h="78954">
                <a:moveTo>
                  <a:pt x="148413" y="77118"/>
                </a:moveTo>
                <a:cubicBezTo>
                  <a:pt x="128215" y="78954"/>
                  <a:pt x="85566" y="65457"/>
                  <a:pt x="49261" y="55084"/>
                </a:cubicBezTo>
                <a:cubicBezTo>
                  <a:pt x="38095" y="51894"/>
                  <a:pt x="27227" y="47739"/>
                  <a:pt x="16210" y="44067"/>
                </a:cubicBezTo>
                <a:cubicBezTo>
                  <a:pt x="12538" y="33050"/>
                  <a:pt x="0" y="21404"/>
                  <a:pt x="5193" y="11017"/>
                </a:cubicBezTo>
                <a:cubicBezTo>
                  <a:pt x="10387" y="630"/>
                  <a:pt x="26631" y="0"/>
                  <a:pt x="38244" y="0"/>
                </a:cubicBezTo>
                <a:cubicBezTo>
                  <a:pt x="86125" y="0"/>
                  <a:pt x="133723" y="7345"/>
                  <a:pt x="181463" y="11017"/>
                </a:cubicBezTo>
                <a:cubicBezTo>
                  <a:pt x="177791" y="22034"/>
                  <a:pt x="177701" y="34999"/>
                  <a:pt x="170447" y="44067"/>
                </a:cubicBezTo>
                <a:cubicBezTo>
                  <a:pt x="162176" y="54406"/>
                  <a:pt x="168611" y="75282"/>
                  <a:pt x="148413" y="77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Rectangle à coins arrondis 54"/>
          <p:cNvSpPr/>
          <p:nvPr/>
        </p:nvSpPr>
        <p:spPr>
          <a:xfrm>
            <a:off x="755576" y="3140968"/>
            <a:ext cx="360040" cy="19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Forme libre 55"/>
          <p:cNvSpPr/>
          <p:nvPr/>
        </p:nvSpPr>
        <p:spPr>
          <a:xfrm>
            <a:off x="922717" y="2763747"/>
            <a:ext cx="536656" cy="205298"/>
          </a:xfrm>
          <a:custGeom>
            <a:avLst/>
            <a:gdLst>
              <a:gd name="connsiteX0" fmla="*/ 13717 w 536656"/>
              <a:gd name="connsiteY0" fmla="*/ 199790 h 205298"/>
              <a:gd name="connsiteX1" fmla="*/ 46767 w 536656"/>
              <a:gd name="connsiteY1" fmla="*/ 188773 h 205298"/>
              <a:gd name="connsiteX2" fmla="*/ 79818 w 536656"/>
              <a:gd name="connsiteY2" fmla="*/ 166740 h 205298"/>
              <a:gd name="connsiteX3" fmla="*/ 355240 w 536656"/>
              <a:gd name="connsiteY3" fmla="*/ 155723 h 205298"/>
              <a:gd name="connsiteX4" fmla="*/ 421341 w 536656"/>
              <a:gd name="connsiteY4" fmla="*/ 133689 h 205298"/>
              <a:gd name="connsiteX5" fmla="*/ 487442 w 536656"/>
              <a:gd name="connsiteY5" fmla="*/ 100639 h 205298"/>
              <a:gd name="connsiteX6" fmla="*/ 520493 w 536656"/>
              <a:gd name="connsiteY6" fmla="*/ 56571 h 205298"/>
              <a:gd name="connsiteX7" fmla="*/ 421341 w 536656"/>
              <a:gd name="connsiteY7" fmla="*/ 12504 h 205298"/>
              <a:gd name="connsiteX8" fmla="*/ 156936 w 536656"/>
              <a:gd name="connsiteY8" fmla="*/ 23520 h 205298"/>
              <a:gd name="connsiteX9" fmla="*/ 101852 w 536656"/>
              <a:gd name="connsiteY9" fmla="*/ 34537 h 205298"/>
              <a:gd name="connsiteX10" fmla="*/ 35750 w 536656"/>
              <a:gd name="connsiteY10" fmla="*/ 78605 h 205298"/>
              <a:gd name="connsiteX11" fmla="*/ 24734 w 536656"/>
              <a:gd name="connsiteY11" fmla="*/ 111655 h 205298"/>
              <a:gd name="connsiteX12" fmla="*/ 2700 w 536656"/>
              <a:gd name="connsiteY12" fmla="*/ 155723 h 205298"/>
              <a:gd name="connsiteX13" fmla="*/ 13717 w 536656"/>
              <a:gd name="connsiteY13" fmla="*/ 199790 h 20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6656" h="205298">
                <a:moveTo>
                  <a:pt x="13717" y="199790"/>
                </a:moveTo>
                <a:cubicBezTo>
                  <a:pt x="21061" y="205298"/>
                  <a:pt x="36380" y="193966"/>
                  <a:pt x="46767" y="188773"/>
                </a:cubicBezTo>
                <a:cubicBezTo>
                  <a:pt x="58610" y="182852"/>
                  <a:pt x="66653" y="168151"/>
                  <a:pt x="79818" y="166740"/>
                </a:cubicBezTo>
                <a:cubicBezTo>
                  <a:pt x="171176" y="156952"/>
                  <a:pt x="263433" y="159395"/>
                  <a:pt x="355240" y="155723"/>
                </a:cubicBezTo>
                <a:cubicBezTo>
                  <a:pt x="377274" y="148378"/>
                  <a:pt x="402016" y="146572"/>
                  <a:pt x="421341" y="133689"/>
                </a:cubicBezTo>
                <a:cubicBezTo>
                  <a:pt x="464053" y="105213"/>
                  <a:pt x="441830" y="115842"/>
                  <a:pt x="487442" y="100639"/>
                </a:cubicBezTo>
                <a:cubicBezTo>
                  <a:pt x="498459" y="85950"/>
                  <a:pt x="515449" y="74226"/>
                  <a:pt x="520493" y="56571"/>
                </a:cubicBezTo>
                <a:cubicBezTo>
                  <a:pt x="536656" y="0"/>
                  <a:pt x="427834" y="13316"/>
                  <a:pt x="421341" y="12504"/>
                </a:cubicBezTo>
                <a:cubicBezTo>
                  <a:pt x="333206" y="16176"/>
                  <a:pt x="244938" y="17451"/>
                  <a:pt x="156936" y="23520"/>
                </a:cubicBezTo>
                <a:cubicBezTo>
                  <a:pt x="138255" y="24808"/>
                  <a:pt x="118899" y="26788"/>
                  <a:pt x="101852" y="34537"/>
                </a:cubicBezTo>
                <a:cubicBezTo>
                  <a:pt x="77744" y="45495"/>
                  <a:pt x="35750" y="78605"/>
                  <a:pt x="35750" y="78605"/>
                </a:cubicBezTo>
                <a:cubicBezTo>
                  <a:pt x="32078" y="89622"/>
                  <a:pt x="29308" y="100981"/>
                  <a:pt x="24734" y="111655"/>
                </a:cubicBezTo>
                <a:cubicBezTo>
                  <a:pt x="18265" y="126750"/>
                  <a:pt x="0" y="139523"/>
                  <a:pt x="2700" y="155723"/>
                </a:cubicBezTo>
                <a:cubicBezTo>
                  <a:pt x="4877" y="168783"/>
                  <a:pt x="6373" y="194282"/>
                  <a:pt x="13717" y="19979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Rectangle à coins arrondis 56"/>
          <p:cNvSpPr/>
          <p:nvPr/>
        </p:nvSpPr>
        <p:spPr>
          <a:xfrm rot="1404603">
            <a:off x="4216098" y="2846036"/>
            <a:ext cx="1096784" cy="1225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Ellipse 58"/>
          <p:cNvSpPr/>
          <p:nvPr/>
        </p:nvSpPr>
        <p:spPr>
          <a:xfrm>
            <a:off x="3131840" y="2996952"/>
            <a:ext cx="360040" cy="21602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à coins arrondis 60"/>
          <p:cNvSpPr/>
          <p:nvPr/>
        </p:nvSpPr>
        <p:spPr>
          <a:xfrm>
            <a:off x="3347864" y="2852936"/>
            <a:ext cx="720080" cy="41034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Triangle rectangle 62"/>
          <p:cNvSpPr/>
          <p:nvPr/>
        </p:nvSpPr>
        <p:spPr>
          <a:xfrm rot="17326144">
            <a:off x="2867629" y="2689721"/>
            <a:ext cx="361775" cy="56165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Triangle rectangle 63"/>
          <p:cNvSpPr/>
          <p:nvPr/>
        </p:nvSpPr>
        <p:spPr>
          <a:xfrm>
            <a:off x="3995936" y="2852936"/>
            <a:ext cx="576064" cy="432048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Forme libre 64"/>
          <p:cNvSpPr/>
          <p:nvPr/>
        </p:nvSpPr>
        <p:spPr>
          <a:xfrm>
            <a:off x="3912824" y="3255806"/>
            <a:ext cx="703243" cy="115355"/>
          </a:xfrm>
          <a:custGeom>
            <a:avLst/>
            <a:gdLst>
              <a:gd name="connsiteX0" fmla="*/ 75282 w 703243"/>
              <a:gd name="connsiteY0" fmla="*/ 16204 h 115355"/>
              <a:gd name="connsiteX1" fmla="*/ 504940 w 703243"/>
              <a:gd name="connsiteY1" fmla="*/ 16204 h 115355"/>
              <a:gd name="connsiteX2" fmla="*/ 670193 w 703243"/>
              <a:gd name="connsiteY2" fmla="*/ 38237 h 115355"/>
              <a:gd name="connsiteX3" fmla="*/ 703243 w 703243"/>
              <a:gd name="connsiteY3" fmla="*/ 49254 h 115355"/>
              <a:gd name="connsiteX4" fmla="*/ 681210 w 703243"/>
              <a:gd name="connsiteY4" fmla="*/ 82305 h 115355"/>
              <a:gd name="connsiteX5" fmla="*/ 593075 w 703243"/>
              <a:gd name="connsiteY5" fmla="*/ 104339 h 115355"/>
              <a:gd name="connsiteX6" fmla="*/ 560024 w 703243"/>
              <a:gd name="connsiteY6" fmla="*/ 115355 h 115355"/>
              <a:gd name="connsiteX7" fmla="*/ 438839 w 703243"/>
              <a:gd name="connsiteY7" fmla="*/ 104339 h 115355"/>
              <a:gd name="connsiteX8" fmla="*/ 328670 w 703243"/>
              <a:gd name="connsiteY8" fmla="*/ 71288 h 115355"/>
              <a:gd name="connsiteX9" fmla="*/ 53248 w 703243"/>
              <a:gd name="connsiteY9" fmla="*/ 60271 h 115355"/>
              <a:gd name="connsiteX10" fmla="*/ 75282 w 703243"/>
              <a:gd name="connsiteY10" fmla="*/ 16204 h 11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243" h="115355">
                <a:moveTo>
                  <a:pt x="75282" y="16204"/>
                </a:moveTo>
                <a:cubicBezTo>
                  <a:pt x="150564" y="8860"/>
                  <a:pt x="197065" y="0"/>
                  <a:pt x="504940" y="16204"/>
                </a:cubicBezTo>
                <a:cubicBezTo>
                  <a:pt x="557244" y="18957"/>
                  <a:pt x="617731" y="25122"/>
                  <a:pt x="670193" y="38237"/>
                </a:cubicBezTo>
                <a:cubicBezTo>
                  <a:pt x="681459" y="41053"/>
                  <a:pt x="692226" y="45582"/>
                  <a:pt x="703243" y="49254"/>
                </a:cubicBezTo>
                <a:cubicBezTo>
                  <a:pt x="695899" y="60271"/>
                  <a:pt x="693053" y="76384"/>
                  <a:pt x="681210" y="82305"/>
                </a:cubicBezTo>
                <a:cubicBezTo>
                  <a:pt x="654125" y="95848"/>
                  <a:pt x="621804" y="94764"/>
                  <a:pt x="593075" y="104339"/>
                </a:cubicBezTo>
                <a:lnTo>
                  <a:pt x="560024" y="115355"/>
                </a:lnTo>
                <a:cubicBezTo>
                  <a:pt x="519629" y="111683"/>
                  <a:pt x="478783" y="111388"/>
                  <a:pt x="438839" y="104339"/>
                </a:cubicBezTo>
                <a:cubicBezTo>
                  <a:pt x="413003" y="99780"/>
                  <a:pt x="359656" y="73425"/>
                  <a:pt x="328670" y="71288"/>
                </a:cubicBezTo>
                <a:cubicBezTo>
                  <a:pt x="237007" y="64966"/>
                  <a:pt x="145055" y="63943"/>
                  <a:pt x="53248" y="60271"/>
                </a:cubicBezTo>
                <a:cubicBezTo>
                  <a:pt x="90620" y="35356"/>
                  <a:pt x="0" y="23548"/>
                  <a:pt x="75282" y="1620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Ellipse 66"/>
          <p:cNvSpPr/>
          <p:nvPr/>
        </p:nvSpPr>
        <p:spPr>
          <a:xfrm>
            <a:off x="3275856" y="3140968"/>
            <a:ext cx="144016" cy="1223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Ellipse 67"/>
          <p:cNvSpPr/>
          <p:nvPr/>
        </p:nvSpPr>
        <p:spPr>
          <a:xfrm>
            <a:off x="3779912" y="2852936"/>
            <a:ext cx="432048" cy="4103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2" name="Connecteur droit 71"/>
          <p:cNvCxnSpPr>
            <a:endCxn id="64" idx="4"/>
          </p:cNvCxnSpPr>
          <p:nvPr/>
        </p:nvCxnSpPr>
        <p:spPr>
          <a:xfrm>
            <a:off x="4067944" y="2852936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2381820">
            <a:off x="4078280" y="3025187"/>
            <a:ext cx="345484" cy="875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9" name="Rectangle à coins arrondis 78"/>
          <p:cNvSpPr/>
          <p:nvPr/>
        </p:nvSpPr>
        <p:spPr>
          <a:xfrm>
            <a:off x="3275856" y="3140968"/>
            <a:ext cx="288032" cy="1223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Forme libre 79"/>
          <p:cNvSpPr/>
          <p:nvPr/>
        </p:nvSpPr>
        <p:spPr>
          <a:xfrm>
            <a:off x="3200575" y="3238959"/>
            <a:ext cx="147289" cy="46025"/>
          </a:xfrm>
          <a:custGeom>
            <a:avLst/>
            <a:gdLst>
              <a:gd name="connsiteX0" fmla="*/ 49401 w 114899"/>
              <a:gd name="connsiteY0" fmla="*/ 0 h 99152"/>
              <a:gd name="connsiteX1" fmla="*/ 82452 w 114899"/>
              <a:gd name="connsiteY1" fmla="*/ 11017 h 99152"/>
              <a:gd name="connsiteX2" fmla="*/ 93468 w 114899"/>
              <a:gd name="connsiteY2" fmla="*/ 88135 h 99152"/>
              <a:gd name="connsiteX3" fmla="*/ 60418 w 114899"/>
              <a:gd name="connsiteY3" fmla="*/ 99152 h 99152"/>
              <a:gd name="connsiteX4" fmla="*/ 27367 w 114899"/>
              <a:gd name="connsiteY4" fmla="*/ 88135 h 99152"/>
              <a:gd name="connsiteX5" fmla="*/ 38384 w 114899"/>
              <a:gd name="connsiteY5" fmla="*/ 22034 h 99152"/>
              <a:gd name="connsiteX6" fmla="*/ 49401 w 114899"/>
              <a:gd name="connsiteY6" fmla="*/ 0 h 9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99" h="99152">
                <a:moveTo>
                  <a:pt x="49401" y="0"/>
                </a:moveTo>
                <a:cubicBezTo>
                  <a:pt x="60418" y="3672"/>
                  <a:pt x="73384" y="3762"/>
                  <a:pt x="82452" y="11017"/>
                </a:cubicBezTo>
                <a:cubicBezTo>
                  <a:pt x="106585" y="30324"/>
                  <a:pt x="114899" y="61346"/>
                  <a:pt x="93468" y="88135"/>
                </a:cubicBezTo>
                <a:cubicBezTo>
                  <a:pt x="86214" y="97203"/>
                  <a:pt x="71435" y="95480"/>
                  <a:pt x="60418" y="99152"/>
                </a:cubicBezTo>
                <a:cubicBezTo>
                  <a:pt x="49401" y="95480"/>
                  <a:pt x="35579" y="96347"/>
                  <a:pt x="27367" y="88135"/>
                </a:cubicBezTo>
                <a:cubicBezTo>
                  <a:pt x="0" y="60768"/>
                  <a:pt x="23776" y="43945"/>
                  <a:pt x="38384" y="22034"/>
                </a:cubicBezTo>
                <a:lnTo>
                  <a:pt x="4940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Ellipse 80"/>
          <p:cNvSpPr/>
          <p:nvPr/>
        </p:nvSpPr>
        <p:spPr>
          <a:xfrm>
            <a:off x="5724128" y="3573016"/>
            <a:ext cx="576064" cy="57606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Étoile à 5 branches 81"/>
          <p:cNvSpPr/>
          <p:nvPr/>
        </p:nvSpPr>
        <p:spPr>
          <a:xfrm>
            <a:off x="5724128" y="3573016"/>
            <a:ext cx="576064" cy="504056"/>
          </a:xfrm>
          <a:prstGeom prst="star5">
            <a:avLst>
              <a:gd name="adj" fmla="val 14025"/>
              <a:gd name="hf" fmla="val 105146"/>
              <a:gd name="vf" fmla="val 11055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4" name="Ellipse 83"/>
          <p:cNvSpPr/>
          <p:nvPr/>
        </p:nvSpPr>
        <p:spPr>
          <a:xfrm>
            <a:off x="1547664" y="3501008"/>
            <a:ext cx="576064" cy="57606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Étoile à 5 branches 82"/>
          <p:cNvSpPr/>
          <p:nvPr/>
        </p:nvSpPr>
        <p:spPr>
          <a:xfrm>
            <a:off x="1547664" y="3501008"/>
            <a:ext cx="576064" cy="504056"/>
          </a:xfrm>
          <a:prstGeom prst="star5">
            <a:avLst>
              <a:gd name="adj" fmla="val 14025"/>
              <a:gd name="hf" fmla="val 105146"/>
              <a:gd name="vf" fmla="val 11055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5" name="Lune 84"/>
          <p:cNvSpPr/>
          <p:nvPr/>
        </p:nvSpPr>
        <p:spPr>
          <a:xfrm rot="17246577">
            <a:off x="1472531" y="3746986"/>
            <a:ext cx="432048" cy="914400"/>
          </a:xfrm>
          <a:prstGeom prst="moon">
            <a:avLst>
              <a:gd name="adj" fmla="val 523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7" name="Forme libre 86"/>
          <p:cNvSpPr/>
          <p:nvPr/>
        </p:nvSpPr>
        <p:spPr>
          <a:xfrm>
            <a:off x="800559" y="2894205"/>
            <a:ext cx="653668" cy="146450"/>
          </a:xfrm>
          <a:custGeom>
            <a:avLst/>
            <a:gdLst>
              <a:gd name="connsiteX0" fmla="*/ 47740 w 653668"/>
              <a:gd name="connsiteY0" fmla="*/ 124417 h 146450"/>
              <a:gd name="connsiteX1" fmla="*/ 190959 w 653668"/>
              <a:gd name="connsiteY1" fmla="*/ 80349 h 146450"/>
              <a:gd name="connsiteX2" fmla="*/ 235027 w 653668"/>
              <a:gd name="connsiteY2" fmla="*/ 69332 h 146450"/>
              <a:gd name="connsiteX3" fmla="*/ 268077 w 653668"/>
              <a:gd name="connsiteY3" fmla="*/ 58315 h 146450"/>
              <a:gd name="connsiteX4" fmla="*/ 477398 w 653668"/>
              <a:gd name="connsiteY4" fmla="*/ 36282 h 146450"/>
              <a:gd name="connsiteX5" fmla="*/ 510448 w 653668"/>
              <a:gd name="connsiteY5" fmla="*/ 25265 h 146450"/>
              <a:gd name="connsiteX6" fmla="*/ 543499 w 653668"/>
              <a:gd name="connsiteY6" fmla="*/ 3231 h 146450"/>
              <a:gd name="connsiteX7" fmla="*/ 642651 w 653668"/>
              <a:gd name="connsiteY7" fmla="*/ 25265 h 146450"/>
              <a:gd name="connsiteX8" fmla="*/ 653668 w 653668"/>
              <a:gd name="connsiteY8" fmla="*/ 58315 h 146450"/>
              <a:gd name="connsiteX9" fmla="*/ 576549 w 653668"/>
              <a:gd name="connsiteY9" fmla="*/ 113400 h 146450"/>
              <a:gd name="connsiteX10" fmla="*/ 543499 w 653668"/>
              <a:gd name="connsiteY10" fmla="*/ 124417 h 146450"/>
              <a:gd name="connsiteX11" fmla="*/ 510448 w 653668"/>
              <a:gd name="connsiteY11" fmla="*/ 135434 h 146450"/>
              <a:gd name="connsiteX12" fmla="*/ 477398 w 653668"/>
              <a:gd name="connsiteY12" fmla="*/ 146450 h 146450"/>
              <a:gd name="connsiteX13" fmla="*/ 47740 w 653668"/>
              <a:gd name="connsiteY13" fmla="*/ 124417 h 14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3668" h="146450">
                <a:moveTo>
                  <a:pt x="47740" y="124417"/>
                </a:moveTo>
                <a:cubicBezTo>
                  <a:pt x="0" y="113400"/>
                  <a:pt x="53030" y="114831"/>
                  <a:pt x="190959" y="80349"/>
                </a:cubicBezTo>
                <a:cubicBezTo>
                  <a:pt x="205648" y="76677"/>
                  <a:pt x="220468" y="73492"/>
                  <a:pt x="235027" y="69332"/>
                </a:cubicBezTo>
                <a:cubicBezTo>
                  <a:pt x="246193" y="66142"/>
                  <a:pt x="256741" y="60834"/>
                  <a:pt x="268077" y="58315"/>
                </a:cubicBezTo>
                <a:cubicBezTo>
                  <a:pt x="338068" y="42762"/>
                  <a:pt x="404806" y="41866"/>
                  <a:pt x="477398" y="36282"/>
                </a:cubicBezTo>
                <a:cubicBezTo>
                  <a:pt x="488415" y="32610"/>
                  <a:pt x="500061" y="30458"/>
                  <a:pt x="510448" y="25265"/>
                </a:cubicBezTo>
                <a:cubicBezTo>
                  <a:pt x="522291" y="19343"/>
                  <a:pt x="530339" y="4693"/>
                  <a:pt x="543499" y="3231"/>
                </a:cubicBezTo>
                <a:cubicBezTo>
                  <a:pt x="572582" y="0"/>
                  <a:pt x="613609" y="15584"/>
                  <a:pt x="642651" y="25265"/>
                </a:cubicBezTo>
                <a:cubicBezTo>
                  <a:pt x="646323" y="36282"/>
                  <a:pt x="653668" y="46702"/>
                  <a:pt x="653668" y="58315"/>
                </a:cubicBezTo>
                <a:cubicBezTo>
                  <a:pt x="653668" y="107280"/>
                  <a:pt x="616945" y="99935"/>
                  <a:pt x="576549" y="113400"/>
                </a:cubicBezTo>
                <a:lnTo>
                  <a:pt x="543499" y="124417"/>
                </a:lnTo>
                <a:lnTo>
                  <a:pt x="510448" y="135434"/>
                </a:lnTo>
                <a:lnTo>
                  <a:pt x="477398" y="146450"/>
                </a:lnTo>
                <a:cubicBezTo>
                  <a:pt x="39531" y="135224"/>
                  <a:pt x="95480" y="135434"/>
                  <a:pt x="47740" y="12441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8" name="Lune 87"/>
          <p:cNvSpPr/>
          <p:nvPr/>
        </p:nvSpPr>
        <p:spPr>
          <a:xfrm rot="9055019">
            <a:off x="7273194" y="3176072"/>
            <a:ext cx="279478" cy="520597"/>
          </a:xfrm>
          <a:prstGeom prst="moon">
            <a:avLst>
              <a:gd name="adj" fmla="val 588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1" name="Lune 90"/>
          <p:cNvSpPr/>
          <p:nvPr/>
        </p:nvSpPr>
        <p:spPr>
          <a:xfrm rot="14801008">
            <a:off x="6032229" y="3888036"/>
            <a:ext cx="423605" cy="792877"/>
          </a:xfrm>
          <a:prstGeom prst="moon">
            <a:avLst>
              <a:gd name="adj" fmla="val 59224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12</cp:revision>
  <dcterms:created xsi:type="dcterms:W3CDTF">2016-09-14T18:18:11Z</dcterms:created>
  <dcterms:modified xsi:type="dcterms:W3CDTF">2016-10-28T16:16:31Z</dcterms:modified>
</cp:coreProperties>
</file>