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1F2DB-55E2-4632-857F-AB510A1BF7E2}" type="datetimeFigureOut">
              <a:rPr lang="fr-CA" smtClean="0"/>
              <a:t>2017-04-20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5B85-C24D-4FDB-8945-A7A7F5EA769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5157192"/>
            <a:ext cx="1872208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7020272" y="4941168"/>
            <a:ext cx="158417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Pensées 5"/>
          <p:cNvSpPr/>
          <p:nvPr/>
        </p:nvSpPr>
        <p:spPr>
          <a:xfrm>
            <a:off x="3059832" y="260648"/>
            <a:ext cx="2664296" cy="165618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lèche vers le haut 6"/>
          <p:cNvSpPr/>
          <p:nvPr/>
        </p:nvSpPr>
        <p:spPr>
          <a:xfrm rot="11919873">
            <a:off x="2752503" y="1987654"/>
            <a:ext cx="504056" cy="31123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Flèche vers le haut 7"/>
          <p:cNvSpPr/>
          <p:nvPr/>
        </p:nvSpPr>
        <p:spPr>
          <a:xfrm rot="1207647">
            <a:off x="2203089" y="1677164"/>
            <a:ext cx="504056" cy="31334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10" name="Flèche vers le haut 9"/>
          <p:cNvSpPr/>
          <p:nvPr/>
        </p:nvSpPr>
        <p:spPr>
          <a:xfrm rot="20179763">
            <a:off x="7202795" y="1007951"/>
            <a:ext cx="504056" cy="41602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 smtClean="0"/>
              <a:t>vaporation</a:t>
            </a:r>
            <a:endParaRPr lang="fr-CA" dirty="0"/>
          </a:p>
        </p:txBody>
      </p:sp>
      <p:sp>
        <p:nvSpPr>
          <p:cNvPr id="11" name="Flèche vers le haut 10"/>
          <p:cNvSpPr/>
          <p:nvPr/>
        </p:nvSpPr>
        <p:spPr>
          <a:xfrm rot="9280589">
            <a:off x="5653447" y="2249516"/>
            <a:ext cx="504056" cy="28130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vers le haut 11"/>
          <p:cNvSpPr/>
          <p:nvPr/>
        </p:nvSpPr>
        <p:spPr>
          <a:xfrm rot="20106350">
            <a:off x="6709109" y="1476978"/>
            <a:ext cx="504056" cy="357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liquéfaction</a:t>
            </a:r>
            <a:endParaRPr lang="fr-CA" dirty="0"/>
          </a:p>
        </p:txBody>
      </p:sp>
      <p:sp>
        <p:nvSpPr>
          <p:cNvPr id="13" name="Flèche vers le haut 12"/>
          <p:cNvSpPr/>
          <p:nvPr/>
        </p:nvSpPr>
        <p:spPr>
          <a:xfrm rot="16200000">
            <a:off x="4391980" y="4185084"/>
            <a:ext cx="504056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 vers le haut 13"/>
          <p:cNvSpPr/>
          <p:nvPr/>
        </p:nvSpPr>
        <p:spPr>
          <a:xfrm rot="5400000">
            <a:off x="4391980" y="4689140"/>
            <a:ext cx="504056" cy="27363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>
            <a:off x="3851920" y="9807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Gazeux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1331640" y="55892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7380312" y="55172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 rot="17247950">
            <a:off x="1929182" y="343164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total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 rot="3788569">
            <a:off x="4569694" y="319572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partiel</a:t>
            </a:r>
            <a:endParaRPr lang="fr-CA" dirty="0"/>
          </a:p>
        </p:txBody>
      </p:sp>
      <p:sp>
        <p:nvSpPr>
          <p:cNvPr id="26" name="Flèche vers le haut 25"/>
          <p:cNvSpPr/>
          <p:nvPr/>
        </p:nvSpPr>
        <p:spPr>
          <a:xfrm rot="20168215">
            <a:off x="6139340" y="1583759"/>
            <a:ext cx="504056" cy="363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27" name="ZoneTexte 26"/>
          <p:cNvSpPr txBox="1"/>
          <p:nvPr/>
        </p:nvSpPr>
        <p:spPr>
          <a:xfrm>
            <a:off x="4211960" y="587727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28" name="ZoneTexte 27"/>
          <p:cNvSpPr txBox="1"/>
          <p:nvPr/>
        </p:nvSpPr>
        <p:spPr>
          <a:xfrm>
            <a:off x="3851920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2017-04-20T13:33:36Z</dcterms:created>
  <dcterms:modified xsi:type="dcterms:W3CDTF">2017-04-20T13:48:02Z</dcterms:modified>
</cp:coreProperties>
</file>