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15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C30F-6664-4EE0-976E-AA80083CB9D0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3269-C2A7-4989-A488-B0824AD7560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C30F-6664-4EE0-976E-AA80083CB9D0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3269-C2A7-4989-A488-B0824AD7560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C30F-6664-4EE0-976E-AA80083CB9D0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3269-C2A7-4989-A488-B0824AD7560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C30F-6664-4EE0-976E-AA80083CB9D0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3269-C2A7-4989-A488-B0824AD7560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C30F-6664-4EE0-976E-AA80083CB9D0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3269-C2A7-4989-A488-B0824AD7560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C30F-6664-4EE0-976E-AA80083CB9D0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3269-C2A7-4989-A488-B0824AD7560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C30F-6664-4EE0-976E-AA80083CB9D0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3269-C2A7-4989-A488-B0824AD7560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C30F-6664-4EE0-976E-AA80083CB9D0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3269-C2A7-4989-A488-B0824AD7560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C30F-6664-4EE0-976E-AA80083CB9D0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3269-C2A7-4989-A488-B0824AD7560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C30F-6664-4EE0-976E-AA80083CB9D0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3269-C2A7-4989-A488-B0824AD7560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C30F-6664-4EE0-976E-AA80083CB9D0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3269-C2A7-4989-A488-B0824AD7560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AC30F-6664-4EE0-976E-AA80083CB9D0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73269-C2A7-4989-A488-B0824AD75603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fr-CA" sz="2000" dirty="0" smtClean="0">
                <a:latin typeface="+mn-lt"/>
              </a:rPr>
              <a:t>Procédé de séparation</a:t>
            </a:r>
            <a:br>
              <a:rPr lang="fr-CA" sz="2000" dirty="0" smtClean="0">
                <a:latin typeface="+mn-lt"/>
              </a:rPr>
            </a:br>
            <a:r>
              <a:rPr lang="fr-CA" sz="2000" dirty="0">
                <a:latin typeface="+mn-lt"/>
              </a:rPr>
              <a:t/>
            </a:r>
            <a:br>
              <a:rPr lang="fr-CA" sz="2000" dirty="0">
                <a:latin typeface="+mn-lt"/>
              </a:rPr>
            </a:br>
            <a:r>
              <a:rPr lang="fr-CA" sz="2000" dirty="0" smtClean="0">
                <a:latin typeface="+mn-lt"/>
              </a:rPr>
              <a:t>info</a:t>
            </a:r>
            <a:br>
              <a:rPr lang="fr-CA" sz="2000" dirty="0" smtClean="0">
                <a:latin typeface="+mn-lt"/>
              </a:rPr>
            </a:br>
            <a:r>
              <a:rPr lang="fr-CA" sz="2000" dirty="0">
                <a:latin typeface="+mn-lt"/>
              </a:rPr>
              <a:t/>
            </a:r>
            <a:br>
              <a:rPr lang="fr-CA" sz="2000" dirty="0">
                <a:latin typeface="+mn-lt"/>
              </a:rPr>
            </a:br>
            <a:r>
              <a:rPr lang="fr-CA" sz="2000" dirty="0" smtClean="0">
                <a:latin typeface="+mn-lt"/>
              </a:rPr>
              <a:t>présenté à :</a:t>
            </a:r>
            <a:br>
              <a:rPr lang="fr-CA" sz="2000" dirty="0" smtClean="0">
                <a:latin typeface="+mn-lt"/>
              </a:rPr>
            </a:br>
            <a:r>
              <a:rPr lang="fr-CA" sz="2000" dirty="0" smtClean="0">
                <a:latin typeface="+mn-lt"/>
              </a:rPr>
              <a:t>Daniel Blais</a:t>
            </a:r>
            <a:br>
              <a:rPr lang="fr-CA" sz="2000" dirty="0" smtClean="0">
                <a:latin typeface="+mn-lt"/>
              </a:rPr>
            </a:br>
            <a:r>
              <a:rPr lang="fr-CA" sz="2000" dirty="0">
                <a:latin typeface="+mn-lt"/>
              </a:rPr>
              <a:t/>
            </a:r>
            <a:br>
              <a:rPr lang="fr-CA" sz="2000" dirty="0">
                <a:latin typeface="+mn-lt"/>
              </a:rPr>
            </a:br>
            <a:r>
              <a:rPr lang="fr-CA" sz="2000" dirty="0" smtClean="0">
                <a:latin typeface="+mn-lt"/>
              </a:rPr>
              <a:t>Par:</a:t>
            </a:r>
            <a:br>
              <a:rPr lang="fr-CA" sz="2000" dirty="0" smtClean="0">
                <a:latin typeface="+mn-lt"/>
              </a:rPr>
            </a:br>
            <a:r>
              <a:rPr lang="fr-CA" sz="2000" dirty="0" smtClean="0">
                <a:latin typeface="+mn-lt"/>
              </a:rPr>
              <a:t>Zachary</a:t>
            </a:r>
            <a:br>
              <a:rPr lang="fr-CA" sz="2000" dirty="0" smtClean="0">
                <a:latin typeface="+mn-lt"/>
              </a:rPr>
            </a:br>
            <a:r>
              <a:rPr lang="fr-CA" sz="2000" dirty="0" smtClean="0">
                <a:latin typeface="+mn-lt"/>
              </a:rPr>
              <a:t>Justin</a:t>
            </a:r>
            <a:br>
              <a:rPr lang="fr-CA" sz="2000" dirty="0" smtClean="0">
                <a:latin typeface="+mn-lt"/>
              </a:rPr>
            </a:br>
            <a:r>
              <a:rPr lang="fr-CA" sz="2000" dirty="0" smtClean="0">
                <a:latin typeface="+mn-lt"/>
              </a:rPr>
              <a:t>Hubert</a:t>
            </a:r>
            <a:br>
              <a:rPr lang="fr-CA" sz="2000" dirty="0" smtClean="0">
                <a:latin typeface="+mn-lt"/>
              </a:rPr>
            </a:br>
            <a:r>
              <a:rPr lang="fr-CA" sz="2000" dirty="0" smtClean="0">
                <a:latin typeface="+mn-lt"/>
              </a:rPr>
              <a:t>MSI 2</a:t>
            </a:r>
            <a:br>
              <a:rPr lang="fr-CA" sz="2000" dirty="0" smtClean="0">
                <a:latin typeface="+mn-lt"/>
              </a:rPr>
            </a:br>
            <a:r>
              <a:rPr lang="fr-CA" sz="2000" dirty="0">
                <a:latin typeface="+mn-lt"/>
              </a:rPr>
              <a:t/>
            </a:r>
            <a:br>
              <a:rPr lang="fr-CA" sz="2000" dirty="0">
                <a:latin typeface="+mn-lt"/>
              </a:rPr>
            </a:br>
            <a:r>
              <a:rPr lang="fr-CA" sz="2000" dirty="0" smtClean="0">
                <a:latin typeface="+mn-lt"/>
              </a:rPr>
              <a:t>ESV</a:t>
            </a:r>
            <a:br>
              <a:rPr lang="fr-CA" sz="2000" dirty="0" smtClean="0">
                <a:latin typeface="+mn-lt"/>
              </a:rPr>
            </a:br>
            <a:r>
              <a:rPr lang="fr-CA" sz="2000" dirty="0" smtClean="0">
                <a:latin typeface="+mn-lt"/>
              </a:rPr>
              <a:t>2017-04-19</a:t>
            </a:r>
            <a:endParaRPr lang="fr-CA" sz="20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24128" y="1556792"/>
            <a:ext cx="2962672" cy="4896544"/>
          </a:xfrm>
        </p:spPr>
        <p:txBody>
          <a:bodyPr/>
          <a:lstStyle/>
          <a:p>
            <a:r>
              <a:rPr lang="fr-CA" dirty="0" smtClean="0"/>
              <a:t>	</a:t>
            </a:r>
            <a:endParaRPr lang="fr-CA" dirty="0"/>
          </a:p>
        </p:txBody>
      </p:sp>
      <p:sp>
        <p:nvSpPr>
          <p:cNvPr id="3" name="Arrondir un rectangle avec un coin du même côté 2"/>
          <p:cNvSpPr/>
          <p:nvPr/>
        </p:nvSpPr>
        <p:spPr>
          <a:xfrm rot="10800000">
            <a:off x="2267744" y="1772816"/>
            <a:ext cx="2808312" cy="2736304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Rectangle 3"/>
          <p:cNvSpPr/>
          <p:nvPr/>
        </p:nvSpPr>
        <p:spPr>
          <a:xfrm>
            <a:off x="2123728" y="1484784"/>
            <a:ext cx="324036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en arc 5"/>
          <p:cNvCxnSpPr/>
          <p:nvPr/>
        </p:nvCxnSpPr>
        <p:spPr>
          <a:xfrm flipV="1">
            <a:off x="2267744" y="2420888"/>
            <a:ext cx="2808312" cy="288032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>
          <a:xfrm>
            <a:off x="2555776" y="4077072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2987824" y="4077072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3419872" y="4077072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3851920" y="4077072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4283968" y="4077072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Triangle isocèle 13"/>
          <p:cNvSpPr/>
          <p:nvPr/>
        </p:nvSpPr>
        <p:spPr>
          <a:xfrm>
            <a:off x="2627784" y="3356992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Triangle isocèle 16"/>
          <p:cNvSpPr/>
          <p:nvPr/>
        </p:nvSpPr>
        <p:spPr>
          <a:xfrm>
            <a:off x="3131840" y="2780928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Triangle isocèle 17"/>
          <p:cNvSpPr/>
          <p:nvPr/>
        </p:nvSpPr>
        <p:spPr>
          <a:xfrm>
            <a:off x="3563888" y="3429000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Triangle isocèle 18"/>
          <p:cNvSpPr/>
          <p:nvPr/>
        </p:nvSpPr>
        <p:spPr>
          <a:xfrm>
            <a:off x="4067944" y="2780928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Triangle isocèle 19"/>
          <p:cNvSpPr/>
          <p:nvPr/>
        </p:nvSpPr>
        <p:spPr>
          <a:xfrm>
            <a:off x="4283968" y="3501008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2699792" y="2564904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2915816" y="2564904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3275856" y="24928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3563888" y="2420888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3923928" y="2348880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25"/>
          <p:cNvSpPr/>
          <p:nvPr/>
        </p:nvSpPr>
        <p:spPr>
          <a:xfrm>
            <a:off x="4211960" y="2276872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26"/>
          <p:cNvSpPr/>
          <p:nvPr/>
        </p:nvSpPr>
        <p:spPr>
          <a:xfrm>
            <a:off x="2483768" y="2564904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27"/>
          <p:cNvSpPr/>
          <p:nvPr/>
        </p:nvSpPr>
        <p:spPr>
          <a:xfrm>
            <a:off x="4572000" y="2276872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/>
          <p:cNvSpPr/>
          <p:nvPr/>
        </p:nvSpPr>
        <p:spPr>
          <a:xfrm>
            <a:off x="4788024" y="2276872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ZoneTexte 29"/>
          <p:cNvSpPr txBox="1"/>
          <p:nvPr/>
        </p:nvSpPr>
        <p:spPr>
          <a:xfrm>
            <a:off x="5724128" y="1556792"/>
            <a:ext cx="2304256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fr-CA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lÉGENDE</a:t>
            </a:r>
            <a:endParaRPr lang="fr-CA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fr-C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BOIS:</a:t>
            </a:r>
          </a:p>
          <a:p>
            <a:r>
              <a:rPr lang="fr-C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GRAVIER:</a:t>
            </a:r>
          </a:p>
          <a:p>
            <a:r>
              <a:rPr lang="fr-C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ROCHE:</a:t>
            </a:r>
          </a:p>
          <a:p>
            <a:r>
              <a:rPr lang="fr-C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SEL : </a:t>
            </a:r>
          </a:p>
          <a:p>
            <a:endParaRPr lang="fr-CA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660232" y="1916832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6804248" y="213285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Triangle isocèle 32"/>
          <p:cNvSpPr/>
          <p:nvPr/>
        </p:nvSpPr>
        <p:spPr>
          <a:xfrm>
            <a:off x="6876256" y="2420888"/>
            <a:ext cx="288032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Ellipse 33"/>
          <p:cNvSpPr/>
          <p:nvPr/>
        </p:nvSpPr>
        <p:spPr>
          <a:xfrm>
            <a:off x="2555776" y="28529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Ellipse 34"/>
          <p:cNvSpPr/>
          <p:nvPr/>
        </p:nvSpPr>
        <p:spPr>
          <a:xfrm>
            <a:off x="2708176" y="30053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Ellipse 35"/>
          <p:cNvSpPr/>
          <p:nvPr/>
        </p:nvSpPr>
        <p:spPr>
          <a:xfrm>
            <a:off x="2860576" y="31577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Ellipse 36"/>
          <p:cNvSpPr/>
          <p:nvPr/>
        </p:nvSpPr>
        <p:spPr>
          <a:xfrm>
            <a:off x="3012976" y="33101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>
            <a:off x="3165376" y="34625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Ellipse 38"/>
          <p:cNvSpPr/>
          <p:nvPr/>
        </p:nvSpPr>
        <p:spPr>
          <a:xfrm>
            <a:off x="3317776" y="36149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Ellipse 39"/>
          <p:cNvSpPr/>
          <p:nvPr/>
        </p:nvSpPr>
        <p:spPr>
          <a:xfrm>
            <a:off x="3635896" y="2852936"/>
            <a:ext cx="72008" cy="5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Ellipse 40"/>
          <p:cNvSpPr/>
          <p:nvPr/>
        </p:nvSpPr>
        <p:spPr>
          <a:xfrm>
            <a:off x="3470176" y="37673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Ellipse 41"/>
          <p:cNvSpPr/>
          <p:nvPr/>
        </p:nvSpPr>
        <p:spPr>
          <a:xfrm>
            <a:off x="3622576" y="39197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Ellipse 44"/>
          <p:cNvSpPr/>
          <p:nvPr/>
        </p:nvSpPr>
        <p:spPr>
          <a:xfrm>
            <a:off x="3788296" y="3005336"/>
            <a:ext cx="72008" cy="5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Ellipse 45"/>
          <p:cNvSpPr/>
          <p:nvPr/>
        </p:nvSpPr>
        <p:spPr>
          <a:xfrm>
            <a:off x="3940696" y="3157736"/>
            <a:ext cx="72008" cy="5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Ellipse 46"/>
          <p:cNvSpPr/>
          <p:nvPr/>
        </p:nvSpPr>
        <p:spPr>
          <a:xfrm>
            <a:off x="4093096" y="3310136"/>
            <a:ext cx="72008" cy="5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Ellipse 47"/>
          <p:cNvSpPr/>
          <p:nvPr/>
        </p:nvSpPr>
        <p:spPr>
          <a:xfrm>
            <a:off x="6516216" y="2852936"/>
            <a:ext cx="72008" cy="5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ZoneTexte 50"/>
          <p:cNvSpPr txBox="1"/>
          <p:nvPr/>
        </p:nvSpPr>
        <p:spPr>
          <a:xfrm>
            <a:off x="2411760" y="692696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err="1" smtClean="0"/>
              <a:t>Sédimantation</a:t>
            </a:r>
            <a:endParaRPr lang="fr-CA" sz="3200" dirty="0"/>
          </a:p>
        </p:txBody>
      </p:sp>
      <p:sp>
        <p:nvSpPr>
          <p:cNvPr id="52" name="Ellipse 51"/>
          <p:cNvSpPr/>
          <p:nvPr/>
        </p:nvSpPr>
        <p:spPr>
          <a:xfrm>
            <a:off x="5796136" y="3356992"/>
            <a:ext cx="72008" cy="5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</a:t>
            </a:r>
            <a:r>
              <a:rPr lang="fr-CA" dirty="0" smtClean="0"/>
              <a:t>écantation</a:t>
            </a:r>
            <a:endParaRPr lang="fr-CA" dirty="0"/>
          </a:p>
        </p:txBody>
      </p:sp>
      <p:cxnSp>
        <p:nvCxnSpPr>
          <p:cNvPr id="4" name="Connecteur en arc 3"/>
          <p:cNvCxnSpPr/>
          <p:nvPr/>
        </p:nvCxnSpPr>
        <p:spPr>
          <a:xfrm>
            <a:off x="2267744" y="2708920"/>
            <a:ext cx="2952328" cy="57606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2987824" y="4077072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3419872" y="4077072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3851920" y="4077072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iangle isocèle 9"/>
          <p:cNvSpPr/>
          <p:nvPr/>
        </p:nvSpPr>
        <p:spPr>
          <a:xfrm>
            <a:off x="2627784" y="3356992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Triangle isocèle 10"/>
          <p:cNvSpPr/>
          <p:nvPr/>
        </p:nvSpPr>
        <p:spPr>
          <a:xfrm>
            <a:off x="3203848" y="2996952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iangle isocèle 11"/>
          <p:cNvSpPr/>
          <p:nvPr/>
        </p:nvSpPr>
        <p:spPr>
          <a:xfrm>
            <a:off x="3563888" y="3429000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Triangle isocèle 12"/>
          <p:cNvSpPr/>
          <p:nvPr/>
        </p:nvSpPr>
        <p:spPr>
          <a:xfrm>
            <a:off x="3923928" y="3645024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Triangle isocèle 13"/>
          <p:cNvSpPr/>
          <p:nvPr/>
        </p:nvSpPr>
        <p:spPr>
          <a:xfrm>
            <a:off x="4283968" y="3501008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/>
          <p:cNvSpPr/>
          <p:nvPr/>
        </p:nvSpPr>
        <p:spPr>
          <a:xfrm>
            <a:off x="2555776" y="28529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>
            <a:off x="2708176" y="30053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>
            <a:off x="2860576" y="31577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Ellipse 29"/>
          <p:cNvSpPr/>
          <p:nvPr/>
        </p:nvSpPr>
        <p:spPr>
          <a:xfrm>
            <a:off x="3012976" y="33101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/>
          <p:cNvSpPr/>
          <p:nvPr/>
        </p:nvSpPr>
        <p:spPr>
          <a:xfrm>
            <a:off x="3165376" y="34625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3317776" y="36149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Ellipse 33"/>
          <p:cNvSpPr/>
          <p:nvPr/>
        </p:nvSpPr>
        <p:spPr>
          <a:xfrm>
            <a:off x="3470176" y="37673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Ellipse 34"/>
          <p:cNvSpPr/>
          <p:nvPr/>
        </p:nvSpPr>
        <p:spPr>
          <a:xfrm>
            <a:off x="3622576" y="39197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>
            <a:off x="4093096" y="3310136"/>
            <a:ext cx="72008" cy="5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Arrondir un rectangle avec un coin du même côté 40"/>
          <p:cNvSpPr/>
          <p:nvPr/>
        </p:nvSpPr>
        <p:spPr>
          <a:xfrm rot="12733763">
            <a:off x="2276985" y="1806805"/>
            <a:ext cx="2808312" cy="2736304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Rectangle 41"/>
          <p:cNvSpPr/>
          <p:nvPr/>
        </p:nvSpPr>
        <p:spPr>
          <a:xfrm rot="1989907">
            <a:off x="2748691" y="1960800"/>
            <a:ext cx="3240360" cy="617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Organigramme : Extraire 43"/>
          <p:cNvSpPr/>
          <p:nvPr/>
        </p:nvSpPr>
        <p:spPr>
          <a:xfrm>
            <a:off x="4932040" y="3573016"/>
            <a:ext cx="1944216" cy="2664296"/>
          </a:xfrm>
          <a:prstGeom prst="flowChartExtra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Rectangle 44"/>
          <p:cNvSpPr/>
          <p:nvPr/>
        </p:nvSpPr>
        <p:spPr>
          <a:xfrm>
            <a:off x="5148064" y="3501008"/>
            <a:ext cx="1656184" cy="229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9" name="Connecteur en arc 48"/>
          <p:cNvCxnSpPr/>
          <p:nvPr/>
        </p:nvCxnSpPr>
        <p:spPr>
          <a:xfrm>
            <a:off x="5220072" y="5517232"/>
            <a:ext cx="1368152" cy="144016"/>
          </a:xfrm>
          <a:prstGeom prst="curvedConnector3">
            <a:avLst>
              <a:gd name="adj1" fmla="val 347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 rot="16200000">
            <a:off x="5112060" y="3609020"/>
            <a:ext cx="158417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9" name="Rectangle 58"/>
          <p:cNvSpPr/>
          <p:nvPr/>
        </p:nvSpPr>
        <p:spPr>
          <a:xfrm>
            <a:off x="5508104" y="4797152"/>
            <a:ext cx="792088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7" name="Connecteur droit 46"/>
          <p:cNvCxnSpPr/>
          <p:nvPr/>
        </p:nvCxnSpPr>
        <p:spPr>
          <a:xfrm flipH="1">
            <a:off x="5868144" y="1916832"/>
            <a:ext cx="576064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cxnSp>
        <p:nvCxnSpPr>
          <p:cNvPr id="19" name="Connecteur en arc 18"/>
          <p:cNvCxnSpPr/>
          <p:nvPr/>
        </p:nvCxnSpPr>
        <p:spPr>
          <a:xfrm>
            <a:off x="2267744" y="2060848"/>
            <a:ext cx="2952328" cy="576064"/>
          </a:xfrm>
          <a:prstGeom prst="curvedConnector3">
            <a:avLst>
              <a:gd name="adj1" fmla="val 67207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2915816" y="3356992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3347864" y="3356992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3779912" y="3356992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Triangle isocèle 22"/>
          <p:cNvSpPr/>
          <p:nvPr/>
        </p:nvSpPr>
        <p:spPr>
          <a:xfrm>
            <a:off x="2555776" y="2636912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Triangle isocèle 23"/>
          <p:cNvSpPr/>
          <p:nvPr/>
        </p:nvSpPr>
        <p:spPr>
          <a:xfrm>
            <a:off x="3131840" y="2276872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Triangle isocèle 24"/>
          <p:cNvSpPr/>
          <p:nvPr/>
        </p:nvSpPr>
        <p:spPr>
          <a:xfrm>
            <a:off x="3491880" y="2708920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Triangle isocèle 25"/>
          <p:cNvSpPr/>
          <p:nvPr/>
        </p:nvSpPr>
        <p:spPr>
          <a:xfrm>
            <a:off x="3851920" y="2924944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Triangle isocèle 26"/>
          <p:cNvSpPr/>
          <p:nvPr/>
        </p:nvSpPr>
        <p:spPr>
          <a:xfrm>
            <a:off x="4211960" y="2780928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>
            <a:off x="2483768" y="21328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>
            <a:off x="2636168" y="22852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Ellipse 29"/>
          <p:cNvSpPr/>
          <p:nvPr/>
        </p:nvSpPr>
        <p:spPr>
          <a:xfrm>
            <a:off x="2788568" y="24376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/>
          <p:cNvSpPr/>
          <p:nvPr/>
        </p:nvSpPr>
        <p:spPr>
          <a:xfrm>
            <a:off x="2940968" y="25900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3093368" y="27424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llipse 32"/>
          <p:cNvSpPr/>
          <p:nvPr/>
        </p:nvSpPr>
        <p:spPr>
          <a:xfrm>
            <a:off x="3245768" y="28948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Ellipse 33"/>
          <p:cNvSpPr/>
          <p:nvPr/>
        </p:nvSpPr>
        <p:spPr>
          <a:xfrm>
            <a:off x="3398168" y="30472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Ellipse 34"/>
          <p:cNvSpPr/>
          <p:nvPr/>
        </p:nvSpPr>
        <p:spPr>
          <a:xfrm>
            <a:off x="3550568" y="31996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Ellipse 35"/>
          <p:cNvSpPr/>
          <p:nvPr/>
        </p:nvSpPr>
        <p:spPr>
          <a:xfrm>
            <a:off x="4021088" y="2590056"/>
            <a:ext cx="72008" cy="5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Arrondir un rectangle avec un coin du même côté 36"/>
          <p:cNvSpPr/>
          <p:nvPr/>
        </p:nvSpPr>
        <p:spPr>
          <a:xfrm rot="12733763">
            <a:off x="2132969" y="1446765"/>
            <a:ext cx="2808312" cy="2736304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Rectangle 37"/>
          <p:cNvSpPr/>
          <p:nvPr/>
        </p:nvSpPr>
        <p:spPr>
          <a:xfrm rot="1507263">
            <a:off x="2533533" y="1207310"/>
            <a:ext cx="3240360" cy="617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Organigramme : Extraire 38"/>
          <p:cNvSpPr/>
          <p:nvPr/>
        </p:nvSpPr>
        <p:spPr>
          <a:xfrm>
            <a:off x="4932040" y="3573016"/>
            <a:ext cx="1944216" cy="2664296"/>
          </a:xfrm>
          <a:prstGeom prst="flowChartExtra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Rectangle 41"/>
          <p:cNvSpPr/>
          <p:nvPr/>
        </p:nvSpPr>
        <p:spPr>
          <a:xfrm rot="16200000">
            <a:off x="5112060" y="3681028"/>
            <a:ext cx="158417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Rectangle 42"/>
          <p:cNvSpPr/>
          <p:nvPr/>
        </p:nvSpPr>
        <p:spPr>
          <a:xfrm>
            <a:off x="5508104" y="4797152"/>
            <a:ext cx="792088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7" name="Connecteur droit 46"/>
          <p:cNvCxnSpPr/>
          <p:nvPr/>
        </p:nvCxnSpPr>
        <p:spPr>
          <a:xfrm>
            <a:off x="5148064" y="2564904"/>
            <a:ext cx="36004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>
            <a:off x="6300192" y="2564904"/>
            <a:ext cx="21602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e 49"/>
          <p:cNvSpPr/>
          <p:nvPr/>
        </p:nvSpPr>
        <p:spPr>
          <a:xfrm>
            <a:off x="5148064" y="2492896"/>
            <a:ext cx="136815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1475656" y="4653136"/>
            <a:ext cx="5544616" cy="1296144"/>
          </a:xfrm>
          <a:prstGeom prst="round2Diag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1691680" y="5157192"/>
            <a:ext cx="720080" cy="6480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1907704" y="5373216"/>
            <a:ext cx="288032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Stockage à accès direct 7"/>
          <p:cNvSpPr/>
          <p:nvPr/>
        </p:nvSpPr>
        <p:spPr>
          <a:xfrm rot="16200000">
            <a:off x="3023828" y="2672916"/>
            <a:ext cx="2880320" cy="1080120"/>
          </a:xfrm>
          <a:prstGeom prst="flowChartMagneticDrum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3995936" y="42210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4148336" y="43734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4355976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4572000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4716016" y="41490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Nuage 14"/>
          <p:cNvSpPr/>
          <p:nvPr/>
        </p:nvSpPr>
        <p:spPr>
          <a:xfrm>
            <a:off x="3419872" y="620688"/>
            <a:ext cx="2160240" cy="1008112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7" name="Connecteur en arc 16"/>
          <p:cNvCxnSpPr/>
          <p:nvPr/>
        </p:nvCxnSpPr>
        <p:spPr>
          <a:xfrm>
            <a:off x="3923928" y="2924944"/>
            <a:ext cx="1080120" cy="432048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5508104" y="162880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distilliation</a:t>
            </a:r>
            <a:endParaRPr lang="fr-CA" dirty="0"/>
          </a:p>
        </p:txBody>
      </p:sp>
      <p:sp>
        <p:nvSpPr>
          <p:cNvPr id="3" name="Arrondir un rectangle avec un coin diagonal 2"/>
          <p:cNvSpPr/>
          <p:nvPr/>
        </p:nvSpPr>
        <p:spPr>
          <a:xfrm>
            <a:off x="1907704" y="5877272"/>
            <a:ext cx="3384376" cy="7920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Ellipse 3"/>
          <p:cNvSpPr/>
          <p:nvPr/>
        </p:nvSpPr>
        <p:spPr>
          <a:xfrm>
            <a:off x="4355976" y="6309320"/>
            <a:ext cx="288032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Extraire 4"/>
          <p:cNvSpPr/>
          <p:nvPr/>
        </p:nvSpPr>
        <p:spPr>
          <a:xfrm>
            <a:off x="2411760" y="3140968"/>
            <a:ext cx="1944216" cy="2664296"/>
          </a:xfrm>
          <a:prstGeom prst="flowChartExtra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Arrondir un rectangle avec un coin diagonal 5"/>
          <p:cNvSpPr/>
          <p:nvPr/>
        </p:nvSpPr>
        <p:spPr>
          <a:xfrm>
            <a:off x="2915816" y="2852936"/>
            <a:ext cx="936104" cy="1656184"/>
          </a:xfrm>
          <a:prstGeom prst="round2DiagRect">
            <a:avLst>
              <a:gd name="adj1" fmla="val 16667"/>
              <a:gd name="adj2" fmla="val 186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Arrondir un rectangle avec un coin diagonal 6"/>
          <p:cNvSpPr/>
          <p:nvPr/>
        </p:nvSpPr>
        <p:spPr>
          <a:xfrm>
            <a:off x="2987824" y="4437112"/>
            <a:ext cx="864096" cy="144016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Arrondir un rectangle avec un coin diagonal 7"/>
          <p:cNvSpPr/>
          <p:nvPr/>
        </p:nvSpPr>
        <p:spPr>
          <a:xfrm rot="539340">
            <a:off x="2959885" y="2137666"/>
            <a:ext cx="3816424" cy="8640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Arrondir un rectangle avec un coin diagonal 8"/>
          <p:cNvSpPr/>
          <p:nvPr/>
        </p:nvSpPr>
        <p:spPr>
          <a:xfrm>
            <a:off x="6228184" y="4221088"/>
            <a:ext cx="1656184" cy="2016224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Arrondir un rectangle avec un coin diagonal 9"/>
          <p:cNvSpPr/>
          <p:nvPr/>
        </p:nvSpPr>
        <p:spPr>
          <a:xfrm>
            <a:off x="6372200" y="3717032"/>
            <a:ext cx="2088232" cy="86409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Arrondir un rectangle avec un coin diagonal 10"/>
          <p:cNvSpPr/>
          <p:nvPr/>
        </p:nvSpPr>
        <p:spPr>
          <a:xfrm>
            <a:off x="6084168" y="4077072"/>
            <a:ext cx="2448272" cy="504056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3" name="Connecteur en arc 12"/>
          <p:cNvCxnSpPr/>
          <p:nvPr/>
        </p:nvCxnSpPr>
        <p:spPr>
          <a:xfrm>
            <a:off x="6228184" y="5589240"/>
            <a:ext cx="1656184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en arc 13"/>
          <p:cNvCxnSpPr/>
          <p:nvPr/>
        </p:nvCxnSpPr>
        <p:spPr>
          <a:xfrm>
            <a:off x="2555776" y="5157192"/>
            <a:ext cx="1656184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Nuage 14"/>
          <p:cNvSpPr/>
          <p:nvPr/>
        </p:nvSpPr>
        <p:spPr>
          <a:xfrm>
            <a:off x="3131840" y="2420888"/>
            <a:ext cx="1080120" cy="3600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Nuage 15"/>
          <p:cNvSpPr/>
          <p:nvPr/>
        </p:nvSpPr>
        <p:spPr>
          <a:xfrm>
            <a:off x="4499992" y="2564904"/>
            <a:ext cx="1080120" cy="3600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Nuage 16"/>
          <p:cNvSpPr/>
          <p:nvPr/>
        </p:nvSpPr>
        <p:spPr>
          <a:xfrm>
            <a:off x="3923928" y="2132856"/>
            <a:ext cx="1080120" cy="3600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Nuage 17"/>
          <p:cNvSpPr/>
          <p:nvPr/>
        </p:nvSpPr>
        <p:spPr>
          <a:xfrm>
            <a:off x="5652120" y="2420888"/>
            <a:ext cx="1080120" cy="3600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17</Words>
  <Application>Microsoft Office PowerPoint</Application>
  <PresentationFormat>Affichage à l'écran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Procédé de séparation  info  présenté à : Daniel Blais  Par: Zachary Justin Hubert MSI 2  ESV 2017-04-19</vt:lpstr>
      <vt:lpstr> </vt:lpstr>
      <vt:lpstr>Décantation</vt:lpstr>
      <vt:lpstr>Filtration</vt:lpstr>
      <vt:lpstr>Diapositive 5</vt:lpstr>
      <vt:lpstr>distilliation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de séparation  info  présenté à : Daniel Blais  Par: Zachary Justin Hubert MSI 2  ESV 2017-04-19</dc:title>
  <dc:creator>CSBE</dc:creator>
  <cp:lastModifiedBy>CSBE</cp:lastModifiedBy>
  <cp:revision>8</cp:revision>
  <dcterms:created xsi:type="dcterms:W3CDTF">2017-04-19T15:19:45Z</dcterms:created>
  <dcterms:modified xsi:type="dcterms:W3CDTF">2017-04-19T16:19:19Z</dcterms:modified>
</cp:coreProperties>
</file>