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A15B-C05E-46D7-9087-158AD72334A0}" type="datetimeFigureOut">
              <a:rPr lang="fr-CA" smtClean="0"/>
              <a:pPr/>
              <a:t>23-02-16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32B3-C2D7-493E-A023-F22DE414D8B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A15B-C05E-46D7-9087-158AD72334A0}" type="datetimeFigureOut">
              <a:rPr lang="fr-CA" smtClean="0"/>
              <a:pPr/>
              <a:t>23-02-16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32B3-C2D7-493E-A023-F22DE414D8B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A15B-C05E-46D7-9087-158AD72334A0}" type="datetimeFigureOut">
              <a:rPr lang="fr-CA" smtClean="0"/>
              <a:pPr/>
              <a:t>23-02-16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32B3-C2D7-493E-A023-F22DE414D8B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A15B-C05E-46D7-9087-158AD72334A0}" type="datetimeFigureOut">
              <a:rPr lang="fr-CA" smtClean="0"/>
              <a:pPr/>
              <a:t>23-02-16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32B3-C2D7-493E-A023-F22DE414D8B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A15B-C05E-46D7-9087-158AD72334A0}" type="datetimeFigureOut">
              <a:rPr lang="fr-CA" smtClean="0"/>
              <a:pPr/>
              <a:t>23-02-16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32B3-C2D7-493E-A023-F22DE414D8B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A15B-C05E-46D7-9087-158AD72334A0}" type="datetimeFigureOut">
              <a:rPr lang="fr-CA" smtClean="0"/>
              <a:pPr/>
              <a:t>23-02-16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32B3-C2D7-493E-A023-F22DE414D8B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A15B-C05E-46D7-9087-158AD72334A0}" type="datetimeFigureOut">
              <a:rPr lang="fr-CA" smtClean="0"/>
              <a:pPr/>
              <a:t>23-02-16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32B3-C2D7-493E-A023-F22DE414D8B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A15B-C05E-46D7-9087-158AD72334A0}" type="datetimeFigureOut">
              <a:rPr lang="fr-CA" smtClean="0"/>
              <a:pPr/>
              <a:t>23-02-16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32B3-C2D7-493E-A023-F22DE414D8B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A15B-C05E-46D7-9087-158AD72334A0}" type="datetimeFigureOut">
              <a:rPr lang="fr-CA" smtClean="0"/>
              <a:pPr/>
              <a:t>23-02-16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32B3-C2D7-493E-A023-F22DE414D8B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A15B-C05E-46D7-9087-158AD72334A0}" type="datetimeFigureOut">
              <a:rPr lang="fr-CA" smtClean="0"/>
              <a:pPr/>
              <a:t>23-02-16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32B3-C2D7-493E-A023-F22DE414D8B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A15B-C05E-46D7-9087-158AD72334A0}" type="datetimeFigureOut">
              <a:rPr lang="fr-CA" smtClean="0"/>
              <a:pPr/>
              <a:t>23-02-16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32B3-C2D7-493E-A023-F22DE414D8B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BA15B-C05E-46D7-9087-158AD72334A0}" type="datetimeFigureOut">
              <a:rPr lang="fr-CA" smtClean="0"/>
              <a:pPr/>
              <a:t>23-02-16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A32B3-C2D7-493E-A023-F22DE414D8B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15616" y="188640"/>
            <a:ext cx="7772400" cy="1470025"/>
          </a:xfrm>
        </p:spPr>
        <p:txBody>
          <a:bodyPr/>
          <a:lstStyle/>
          <a:p>
            <a:r>
              <a:rPr lang="fr-CA" dirty="0" err="1" smtClean="0"/>
              <a:t>Exp</a:t>
            </a:r>
            <a:r>
              <a:rPr lang="fr-CA" dirty="0" smtClean="0"/>
              <a:t> 79</a:t>
            </a:r>
            <a:br>
              <a:rPr lang="fr-CA" dirty="0" smtClean="0"/>
            </a:br>
            <a:r>
              <a:rPr lang="fr-CA" dirty="0" smtClean="0"/>
              <a:t>Distance Terre-Lune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1844824"/>
            <a:ext cx="8352928" cy="4536504"/>
          </a:xfrm>
        </p:spPr>
        <p:txBody>
          <a:bodyPr/>
          <a:lstStyle/>
          <a:p>
            <a:r>
              <a:rPr lang="fr-CA" sz="4400" dirty="0" smtClean="0">
                <a:solidFill>
                  <a:schemeClr val="tx1"/>
                </a:solidFill>
              </a:rPr>
              <a:t>Par Hubert et Dylan </a:t>
            </a:r>
          </a:p>
          <a:p>
            <a:r>
              <a:rPr lang="fr-CA" sz="4400" dirty="0">
                <a:solidFill>
                  <a:schemeClr val="tx1"/>
                </a:solidFill>
              </a:rPr>
              <a:t> </a:t>
            </a:r>
            <a:r>
              <a:rPr lang="fr-CA" sz="4400" dirty="0" smtClean="0">
                <a:solidFill>
                  <a:schemeClr val="tx1"/>
                </a:solidFill>
              </a:rPr>
              <a:t>présenter a: Daniel </a:t>
            </a:r>
          </a:p>
          <a:p>
            <a:r>
              <a:rPr lang="fr-CA" sz="4400" dirty="0" smtClean="0">
                <a:solidFill>
                  <a:schemeClr val="tx1"/>
                </a:solidFill>
              </a:rPr>
              <a:t>Science</a:t>
            </a:r>
          </a:p>
          <a:p>
            <a:r>
              <a:rPr lang="fr-CA" sz="4400" dirty="0" smtClean="0">
                <a:solidFill>
                  <a:schemeClr val="tx1"/>
                </a:solidFill>
              </a:rPr>
              <a:t>ESV</a:t>
            </a:r>
          </a:p>
          <a:p>
            <a:r>
              <a:rPr lang="fr-CA" sz="4400" dirty="0" smtClean="0">
                <a:solidFill>
                  <a:schemeClr val="tx1"/>
                </a:solidFill>
              </a:rPr>
              <a:t>22 </a:t>
            </a:r>
            <a:r>
              <a:rPr lang="fr-CA" sz="4400" dirty="0" err="1" smtClean="0">
                <a:solidFill>
                  <a:schemeClr val="tx1"/>
                </a:solidFill>
              </a:rPr>
              <a:t>Fevrier</a:t>
            </a:r>
            <a:r>
              <a:rPr lang="fr-CA" sz="4400" dirty="0" smtClean="0">
                <a:solidFill>
                  <a:schemeClr val="tx1"/>
                </a:solidFill>
              </a:rPr>
              <a:t> 2016</a:t>
            </a:r>
          </a:p>
          <a:p>
            <a:endParaRPr lang="fr-C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</a:t>
            </a:r>
            <a:r>
              <a:rPr lang="fr-CA" dirty="0" smtClean="0"/>
              <a:t>onclusion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CA" dirty="0" smtClean="0"/>
              <a:t>Le principe dans la mesure de la terre et la lune est la </a:t>
            </a:r>
            <a:r>
              <a:rPr lang="fr-CA" dirty="0" err="1" smtClean="0"/>
              <a:t>rétroréflexion</a:t>
            </a:r>
            <a:r>
              <a:rPr lang="fr-CA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Observation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CA" dirty="0" smtClean="0"/>
              <a:t>C’est le principe du </a:t>
            </a:r>
            <a:r>
              <a:rPr lang="fr-CA" dirty="0" err="1" smtClean="0"/>
              <a:t>rétroréflecteur</a:t>
            </a:r>
            <a:endParaRPr lang="fr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6600" dirty="0" smtClean="0"/>
              <a:t>Interrogation</a:t>
            </a:r>
            <a:endParaRPr lang="fr-CA" sz="6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r-CA" dirty="0" smtClean="0"/>
              <a:t>Quel est le principe dans la mesure de la distance Terre-Lune?</a:t>
            </a:r>
            <a:endParaRPr lang="fr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Hypothèse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CA" dirty="0" smtClean="0"/>
              <a:t>Elle va revenir.</a:t>
            </a:r>
          </a:p>
          <a:p>
            <a:pPr>
              <a:buNone/>
            </a:pPr>
            <a:endParaRPr lang="fr-CA" dirty="0"/>
          </a:p>
          <a:p>
            <a:pPr>
              <a:buNone/>
            </a:pPr>
            <a:endParaRPr lang="fr-CA" dirty="0" smtClean="0"/>
          </a:p>
          <a:p>
            <a:pPr>
              <a:buNone/>
            </a:pPr>
            <a:endParaRPr lang="fr-CA" dirty="0"/>
          </a:p>
          <a:p>
            <a:pPr>
              <a:buNone/>
            </a:pPr>
            <a:endParaRPr lang="fr-CA" dirty="0" smtClean="0"/>
          </a:p>
          <a:p>
            <a:pPr>
              <a:buNone/>
            </a:pPr>
            <a:r>
              <a:rPr lang="fr-CA" dirty="0" smtClean="0"/>
              <a:t>Expérimentation:</a:t>
            </a:r>
            <a:endParaRPr lang="fr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Matériel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r-CA" dirty="0" smtClean="0"/>
              <a:t>2 miroirs</a:t>
            </a:r>
          </a:p>
          <a:p>
            <a:pPr algn="ctr">
              <a:buNone/>
            </a:pPr>
            <a:r>
              <a:rPr lang="fr-CA" dirty="0" smtClean="0"/>
              <a:t>1 laser</a:t>
            </a:r>
          </a:p>
          <a:p>
            <a:pPr algn="ctr">
              <a:buNone/>
            </a:pPr>
            <a:r>
              <a:rPr lang="fr-CA" dirty="0" smtClean="0"/>
              <a:t>1 </a:t>
            </a:r>
            <a:r>
              <a:rPr lang="fr-CA" dirty="0" err="1" smtClean="0"/>
              <a:t>rétroréflécteur</a:t>
            </a:r>
            <a:endParaRPr lang="fr-CA" dirty="0" smtClean="0"/>
          </a:p>
          <a:p>
            <a:pPr>
              <a:buNone/>
            </a:pPr>
            <a:endParaRPr lang="fr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Manipulation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CA" dirty="0" smtClean="0"/>
              <a:t>Prends deux miroirs plans et forment ensemble un angle de 60 degrés.</a:t>
            </a:r>
          </a:p>
          <a:p>
            <a:pPr>
              <a:buNone/>
            </a:pPr>
            <a:r>
              <a:rPr lang="fr-CA" dirty="0" smtClean="0"/>
              <a:t>Prends le laser et envoie-le vers l’un des deux miroirs plans.</a:t>
            </a:r>
          </a:p>
          <a:p>
            <a:pPr>
              <a:buNone/>
            </a:pPr>
            <a:endParaRPr lang="fr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schémas</a:t>
            </a:r>
            <a:endParaRPr lang="fr-CA" dirty="0"/>
          </a:p>
        </p:txBody>
      </p:sp>
      <p:pic>
        <p:nvPicPr>
          <p:cNvPr id="4" name="Espace réservé du contenu 3" descr="Sans titre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Résultats</a:t>
            </a:r>
            <a:endParaRPr lang="fr-CA" dirty="0"/>
          </a:p>
        </p:txBody>
      </p:sp>
      <p:pic>
        <p:nvPicPr>
          <p:cNvPr id="3074" name="Picture 2" descr="https://scontent-sea1-1.xx.fbcdn.net/hphotos-xta1/v/t34.0-12/12077225_177390189303098_1251375634_n.jpg?oh=0cce3777ec4c04e898104336574f451f&amp;oe=56CE37A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196752"/>
            <a:ext cx="4248472" cy="5362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Analyse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CA" sz="2000" dirty="0" smtClean="0"/>
              <a:t>1. Qu’arrive-t-il au rayon incliné après avoir réfléchi sur le premier miroir </a:t>
            </a:r>
            <a:r>
              <a:rPr lang="fr-CA" sz="2000" dirty="0" smtClean="0"/>
              <a:t>? Aller vers </a:t>
            </a:r>
            <a:r>
              <a:rPr lang="fr-CA" sz="2000" smtClean="0"/>
              <a:t>l’autre miroir</a:t>
            </a:r>
            <a:r>
              <a:rPr lang="fr-CA" sz="2000" dirty="0" smtClean="0"/>
              <a:t>.</a:t>
            </a:r>
            <a:endParaRPr lang="fr-CA" sz="2000" dirty="0" smtClean="0"/>
          </a:p>
          <a:p>
            <a:pPr>
              <a:buNone/>
            </a:pPr>
            <a:r>
              <a:rPr lang="fr-CA" sz="2000" dirty="0" smtClean="0"/>
              <a:t>2. Comment se nomme le miroir bizarre en forme triangulaire </a:t>
            </a:r>
            <a:r>
              <a:rPr lang="fr-CA" sz="2000" dirty="0" smtClean="0"/>
              <a:t>? Un </a:t>
            </a:r>
            <a:r>
              <a:rPr lang="fr-CA" sz="2000" dirty="0" err="1" smtClean="0"/>
              <a:t>rétroréflecteur</a:t>
            </a:r>
            <a:endParaRPr lang="fr-CA" sz="2000" dirty="0" smtClean="0"/>
          </a:p>
          <a:p>
            <a:pPr>
              <a:buNone/>
            </a:pPr>
            <a:r>
              <a:rPr lang="fr-CA" sz="2000" dirty="0" smtClean="0"/>
              <a:t>3. Trouve une image de cet objet</a:t>
            </a:r>
            <a:r>
              <a:rPr lang="fr-CA" sz="2000" dirty="0" smtClean="0"/>
              <a:t>.</a:t>
            </a:r>
            <a:endParaRPr lang="fr-CA" sz="2000" dirty="0" smtClean="0"/>
          </a:p>
          <a:p>
            <a:pPr>
              <a:buNone/>
            </a:pPr>
            <a:r>
              <a:rPr lang="fr-CA" sz="2000" dirty="0" smtClean="0"/>
              <a:t>4. Quand et qui a-t-on placé cet objet sur la Lune </a:t>
            </a:r>
            <a:r>
              <a:rPr lang="fr-CA" sz="2000" dirty="0" smtClean="0"/>
              <a:t>? 1969</a:t>
            </a:r>
            <a:endParaRPr lang="fr-CA" sz="2000" dirty="0" smtClean="0"/>
          </a:p>
          <a:p>
            <a:pPr>
              <a:buNone/>
            </a:pPr>
            <a:r>
              <a:rPr lang="fr-CA" sz="2000" dirty="0" smtClean="0"/>
              <a:t>5. S’il y a 384 000km de la Lune a la Terre, qu’elle est la distance aller-retour </a:t>
            </a:r>
            <a:r>
              <a:rPr lang="fr-CA" sz="2000" dirty="0" smtClean="0"/>
              <a:t>? 768 000km.</a:t>
            </a:r>
            <a:endParaRPr lang="fr-CA" sz="2000" dirty="0" smtClean="0"/>
          </a:p>
          <a:p>
            <a:pPr>
              <a:buNone/>
            </a:pPr>
            <a:r>
              <a:rPr lang="fr-CA" sz="2000" dirty="0" smtClean="0"/>
              <a:t>6. Si la lumière voyage à une distance de 300 000km/s, combien de temps cela prendra-t-il pour </a:t>
            </a:r>
            <a:r>
              <a:rPr lang="fr-CA" sz="2000" dirty="0" smtClean="0"/>
              <a:t>l’aller-retour? Environ 3 secondes</a:t>
            </a:r>
            <a:endParaRPr lang="fr-CA" sz="2000" dirty="0" smtClean="0"/>
          </a:p>
          <a:p>
            <a:pPr>
              <a:buNone/>
            </a:pPr>
            <a:r>
              <a:rPr lang="fr-CA" sz="2000" dirty="0" smtClean="0"/>
              <a:t>7.Quelle est la valeur de </a:t>
            </a:r>
            <a:r>
              <a:rPr lang="fr-CA" sz="2000" dirty="0"/>
              <a:t>c</a:t>
            </a:r>
            <a:r>
              <a:rPr lang="fr-CA" sz="2000" dirty="0" smtClean="0"/>
              <a:t> dans E=</a:t>
            </a:r>
            <a:r>
              <a:rPr lang="fr-CA" sz="2000" dirty="0" err="1" smtClean="0"/>
              <a:t>mc</a:t>
            </a:r>
            <a:r>
              <a:rPr lang="fr-CA" sz="2000" dirty="0" smtClean="0"/>
              <a:t> au carré</a:t>
            </a:r>
            <a:r>
              <a:rPr lang="fr-CA" sz="2000" dirty="0" smtClean="0"/>
              <a:t>?</a:t>
            </a:r>
            <a:r>
              <a:rPr lang="fr-CA" sz="2000" dirty="0" smtClean="0">
                <a:solidFill>
                  <a:srgbClr val="FF0000"/>
                </a:solidFill>
              </a:rPr>
              <a:t> </a:t>
            </a:r>
            <a:r>
              <a:rPr lang="fr-CA" sz="2000" dirty="0" smtClean="0"/>
              <a:t>300 000km </a:t>
            </a:r>
            <a:r>
              <a:rPr lang="fr-CA" sz="2000" dirty="0" smtClean="0"/>
              <a:t>seconde.</a:t>
            </a:r>
            <a:endParaRPr lang="fr-CA" sz="2000" dirty="0"/>
          </a:p>
        </p:txBody>
      </p:sp>
      <p:pic>
        <p:nvPicPr>
          <p:cNvPr id="4" name="Image 3" descr="rétroreflecteurs-oranges-de-bicyclette-d-isolement-sur-le-fond-blanc-383531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2564904"/>
            <a:ext cx="1219200" cy="810768"/>
          </a:xfrm>
          <a:prstGeom prst="rect">
            <a:avLst/>
          </a:prstGeom>
        </p:spPr>
      </p:pic>
      <p:cxnSp>
        <p:nvCxnSpPr>
          <p:cNvPr id="6" name="Connecteur droit avec flèche 5"/>
          <p:cNvCxnSpPr/>
          <p:nvPr/>
        </p:nvCxnSpPr>
        <p:spPr>
          <a:xfrm>
            <a:off x="4139952" y="3140968"/>
            <a:ext cx="151216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212</Words>
  <Application>Microsoft Office PowerPoint</Application>
  <PresentationFormat>Affichage à l'écran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Exp 79 Distance Terre-Lune</vt:lpstr>
      <vt:lpstr>Observation</vt:lpstr>
      <vt:lpstr>Interrogation</vt:lpstr>
      <vt:lpstr>Hypothèse</vt:lpstr>
      <vt:lpstr>Matériel</vt:lpstr>
      <vt:lpstr>Manipulation</vt:lpstr>
      <vt:lpstr>schémas</vt:lpstr>
      <vt:lpstr>Résultats</vt:lpstr>
      <vt:lpstr>Analyse</vt:lpstr>
      <vt:lpstr>Conclusion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 79 Distance Terre-Lune</dc:title>
  <dc:creator>CSBE</dc:creator>
  <cp:lastModifiedBy>CSBE</cp:lastModifiedBy>
  <cp:revision>9</cp:revision>
  <dcterms:created xsi:type="dcterms:W3CDTF">2016-02-22T18:40:04Z</dcterms:created>
  <dcterms:modified xsi:type="dcterms:W3CDTF">2016-02-23T18:55:40Z</dcterms:modified>
</cp:coreProperties>
</file>