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C6C0-5CA3-4B7D-AB57-F2820736F08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A16-9BDE-49AE-AF75-1F10BA5337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C6C0-5CA3-4B7D-AB57-F2820736F08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A16-9BDE-49AE-AF75-1F10BA5337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C6C0-5CA3-4B7D-AB57-F2820736F08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A16-9BDE-49AE-AF75-1F10BA5337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C6C0-5CA3-4B7D-AB57-F2820736F08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A16-9BDE-49AE-AF75-1F10BA5337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C6C0-5CA3-4B7D-AB57-F2820736F08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A16-9BDE-49AE-AF75-1F10BA5337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C6C0-5CA3-4B7D-AB57-F2820736F08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A16-9BDE-49AE-AF75-1F10BA5337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C6C0-5CA3-4B7D-AB57-F2820736F08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A16-9BDE-49AE-AF75-1F10BA5337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C6C0-5CA3-4B7D-AB57-F2820736F08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A16-9BDE-49AE-AF75-1F10BA5337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C6C0-5CA3-4B7D-AB57-F2820736F08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A16-9BDE-49AE-AF75-1F10BA5337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C6C0-5CA3-4B7D-AB57-F2820736F08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A16-9BDE-49AE-AF75-1F10BA5337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C6C0-5CA3-4B7D-AB57-F2820736F08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A16-9BDE-49AE-AF75-1F10BA5337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C6C0-5CA3-4B7D-AB57-F2820736F08B}" type="datetimeFigureOut">
              <a:rPr lang="fr-CA" smtClean="0"/>
              <a:pPr/>
              <a:t>2016-11-25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2FA16-9BDE-49AE-AF75-1F10BA53375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a/url?sa=i&amp;rct=j&amp;q=&amp;esrc=s&amp;source=images&amp;cd=&amp;cad=rja&amp;uact=8&amp;ved=0ahUKEwjg4IDwrMTQAhUI0mMKHbf5DUQQjRwIBw&amp;url=http%3A%2F%2Fwww.avclub.com%2Ftvclub%2Fthe-simpsons-classic-brother-from-the-same-planet-82765&amp;bvm=bv.139782543,d.cGc&amp;psig=AFQjCNFcdURFZLsMTdw6WSD_5Jy_6M11eg&amp;ust=148017852774313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a/url?sa=i&amp;rct=j&amp;q=&amp;esrc=s&amp;source=images&amp;cd=&amp;cad=rja&amp;uact=8&amp;ved=0ahUKEwjO7LfYqcTQAhVXzmMKHYGkAAQQjRwIBw&amp;url=http%3A%2F%2Fimages.4ever.eu%2Ftag%2F152%2Fbart-simpson&amp;psig=AFQjCNFGgtwKUmP87r6qeSIqq5mjrqecVw&amp;ust=148017767985076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source=images&amp;cd=&amp;cad=rja&amp;uact=8&amp;ved=0ahUKEwj5-ICwqsTQAhVE9WMKHc3bAY0QjRwIBw&amp;url=http%3A%2F%2Fwww.youwall.com%2F%3Fver%3DNjIw&amp;bvm=bv.139782543,d.cGc&amp;psig=AFQjCNHwhPUAle9Q60G9I7KjYWli6J6ung&amp;ust=148017783026592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a/url?sa=i&amp;rct=j&amp;q=&amp;esrc=s&amp;source=images&amp;cd=&amp;cad=rja&amp;uact=8&amp;ved=0ahUKEwixq82Ly7_QAhXJy4MKHaZdB90QjRwIBw&amp;url=http://fr.les-simpson-springfield.wikia.com/wiki/Tapball&amp;psig=AFQjCNED8JC2PMQtVRdgRBoBpzd7BQ7bkA&amp;ust=148001481216646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&amp;esrc=s&amp;source=images&amp;cd=&amp;cad=rja&amp;uact=8&amp;ved=0ahUKEwjEuM6ny7_QAhVkxYMKHYW3A-AQjRwIBw&amp;url=http://simpsons.wikia.com/wiki/Season_25&amp;psig=AFQjCNED8JC2PMQtVRdgRBoBpzd7BQ7bkA&amp;ust=148001481216646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a/url?sa=i&amp;rct=j&amp;q=&amp;esrc=s&amp;source=images&amp;cd=&amp;cad=rja&amp;uact=8&amp;ved=0ahUKEwisp_mmq8TQAhVJ82MKHWhMDyMQjRwIBw&amp;url=https%3A%2F%2Fbelikewaterproduction.com%2Ftag%2Floser%2Fpage%2F2%2F&amp;bvm=bv.139782543,d.cGc&amp;psig=AFQjCNGZJemAZkmVcrN6XdRrzroGwir6Kw&amp;ust=148017809258459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/>
              <a:t>We</a:t>
            </a:r>
            <a:r>
              <a:rPr lang="fr-CA" dirty="0" smtClean="0"/>
              <a:t> are the champions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Par : Hubert Lessard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s de recherche d'images pour « simpson soccer fac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9576" cy="515719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75656" y="5733256"/>
            <a:ext cx="6679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I've had my share of sand kicked in my face </a:t>
            </a:r>
            <a:endParaRPr lang="fr-CA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s de recherche d'images pour « simpson champi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93"/>
            <a:ext cx="9144000" cy="6854307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83568" y="292494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err="1" smtClean="0"/>
              <a:t>We</a:t>
            </a:r>
            <a:r>
              <a:rPr lang="fr-CA" sz="3200" b="1" dirty="0" smtClean="0"/>
              <a:t> are the champions</a:t>
            </a:r>
            <a:endParaRPr lang="fr-CA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3.amazonaws.com/files.teletoonlanuit.com/blog_banners/spring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7098"/>
            <a:ext cx="9144000" cy="45981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19872" y="5805264"/>
            <a:ext cx="2940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b="1" dirty="0" smtClean="0"/>
              <a:t>No </a:t>
            </a:r>
            <a:r>
              <a:rPr lang="fr-CA" sz="2800" b="1" dirty="0" err="1" smtClean="0"/>
              <a:t>pleasure</a:t>
            </a:r>
            <a:r>
              <a:rPr lang="fr-CA" sz="2800" b="1" dirty="0" smtClean="0"/>
              <a:t> </a:t>
            </a:r>
            <a:r>
              <a:rPr lang="fr-CA" sz="2800" b="1" dirty="0" err="1" smtClean="0"/>
              <a:t>cruise</a:t>
            </a:r>
            <a:endParaRPr lang="fr-CA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s de recherche d'images pour « simpson soccer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8927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148064" y="3933056"/>
            <a:ext cx="2940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b="1" dirty="0" smtClean="0"/>
              <a:t>No </a:t>
            </a:r>
            <a:r>
              <a:rPr lang="fr-CA" sz="2800" b="1" dirty="0" err="1" smtClean="0"/>
              <a:t>pleasure</a:t>
            </a:r>
            <a:r>
              <a:rPr lang="fr-CA" sz="2800" b="1" dirty="0" smtClean="0"/>
              <a:t> </a:t>
            </a:r>
            <a:r>
              <a:rPr lang="fr-CA" sz="2800" b="1" dirty="0" err="1" smtClean="0"/>
              <a:t>cruise</a:t>
            </a:r>
            <a:endParaRPr lang="fr-CA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ytimg.com/vi/ftlfPb0gyxI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55776" y="5157192"/>
            <a:ext cx="4059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And we'll keep on fighting</a:t>
            </a:r>
            <a:endParaRPr lang="fr-CA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s de recherche d'images pour « terrain soccer simp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2275"/>
            <a:ext cx="7020272" cy="70202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868144" y="4581128"/>
            <a:ext cx="2532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b="1" dirty="0" err="1" smtClean="0"/>
              <a:t>I've</a:t>
            </a:r>
            <a:r>
              <a:rPr lang="fr-CA" sz="2800" b="1" dirty="0" smtClean="0"/>
              <a:t> made a few</a:t>
            </a:r>
            <a:endParaRPr lang="fr-CA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photo SemiRugby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59" y="0"/>
            <a:ext cx="9153959" cy="5229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35696" y="530120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/>
              <a:t>You brought me fame and </a:t>
            </a:r>
            <a:r>
              <a:rPr lang="en-US" sz="2800" b="1" dirty="0" err="1" smtClean="0"/>
              <a:t>fortuen</a:t>
            </a:r>
            <a:r>
              <a:rPr lang="en-US" sz="2800" b="1" dirty="0" smtClean="0"/>
              <a:t> and everything that goes with it</a:t>
            </a:r>
            <a:endParaRPr lang="fr-CA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736"/>
            <a:ext cx="5652120" cy="669026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427984" y="5733256"/>
            <a:ext cx="3040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b="1" dirty="0" err="1" smtClean="0"/>
              <a:t>I've</a:t>
            </a:r>
            <a:r>
              <a:rPr lang="fr-CA" sz="2800" b="1" dirty="0" smtClean="0"/>
              <a:t> </a:t>
            </a:r>
            <a:r>
              <a:rPr lang="fr-CA" sz="2800" b="1" dirty="0" err="1" smtClean="0"/>
              <a:t>taken</a:t>
            </a:r>
            <a:r>
              <a:rPr lang="fr-CA" sz="2800" b="1" dirty="0" smtClean="0"/>
              <a:t> </a:t>
            </a:r>
            <a:r>
              <a:rPr lang="fr-CA" sz="2800" b="1" dirty="0" err="1" smtClean="0"/>
              <a:t>my</a:t>
            </a:r>
            <a:r>
              <a:rPr lang="fr-CA" sz="2800" b="1" dirty="0" smtClean="0"/>
              <a:t> </a:t>
            </a:r>
            <a:r>
              <a:rPr lang="fr-CA" sz="2800" b="1" dirty="0" err="1" smtClean="0"/>
              <a:t>bows</a:t>
            </a:r>
            <a:endParaRPr lang="fr-CA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ésultats de recherche d'images pour « simpson soccer loser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171400"/>
            <a:ext cx="7200800" cy="72008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236296" y="260648"/>
            <a:ext cx="1368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No time for losers </a:t>
            </a:r>
            <a:endParaRPr lang="fr-CA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ofoot.com/IMG/img-bart-simpson-et-le-ballon-rond-1443022459_580_380_center_articles-19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0387" cy="602128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771800" y="6165304"/>
            <a:ext cx="2853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b="1" dirty="0" err="1" smtClean="0"/>
              <a:t>I've</a:t>
            </a:r>
            <a:r>
              <a:rPr lang="fr-CA" sz="2800" b="1" dirty="0" smtClean="0"/>
              <a:t> </a:t>
            </a:r>
            <a:r>
              <a:rPr lang="fr-CA" sz="2800" b="1" dirty="0" err="1" smtClean="0"/>
              <a:t>paid</a:t>
            </a:r>
            <a:r>
              <a:rPr lang="fr-CA" sz="2800" b="1" dirty="0" smtClean="0"/>
              <a:t> </a:t>
            </a:r>
            <a:r>
              <a:rPr lang="fr-CA" sz="2800" b="1" dirty="0" err="1" smtClean="0"/>
              <a:t>my</a:t>
            </a:r>
            <a:r>
              <a:rPr lang="fr-CA" sz="2800" b="1" dirty="0" smtClean="0"/>
              <a:t> dues </a:t>
            </a:r>
            <a:endParaRPr lang="fr-CA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61</Words>
  <Application>Microsoft Office PowerPoint</Application>
  <PresentationFormat>Affichage à l'écran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We are the champions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the champions</dc:title>
  <dc:creator>CSBE</dc:creator>
  <cp:lastModifiedBy>CSBE</cp:lastModifiedBy>
  <cp:revision>7</cp:revision>
  <dcterms:created xsi:type="dcterms:W3CDTF">2016-11-23T19:00:40Z</dcterms:created>
  <dcterms:modified xsi:type="dcterms:W3CDTF">2016-11-25T16:47:46Z</dcterms:modified>
</cp:coreProperties>
</file>