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9A58F664-0D9B-4340-9582-8DB15F9E5EF6}"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9A58F664-0D9B-4340-9582-8DB15F9E5EF6}" type="datetimeFigureOut">
              <a:rPr lang="fr-CA" smtClean="0"/>
              <a:t>08-03-16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9A58F664-0D9B-4340-9582-8DB15F9E5EF6}" type="datetimeFigureOut">
              <a:rPr lang="fr-CA" smtClean="0"/>
              <a:t>08-03-16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58F664-0D9B-4340-9582-8DB15F9E5EF6}" type="datetimeFigureOut">
              <a:rPr lang="fr-CA" smtClean="0"/>
              <a:t>08-03-16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A58F664-0D9B-4340-9582-8DB15F9E5EF6}"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A58F664-0D9B-4340-9582-8DB15F9E5EF6}"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A8CF9BB-6FA1-4B2D-8EB0-97599CEC5AE8}"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8F664-0D9B-4340-9582-8DB15F9E5EF6}" type="datetimeFigureOut">
              <a:rPr lang="fr-CA" smtClean="0"/>
              <a:t>08-03-16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CF9BB-6FA1-4B2D-8EB0-97599CEC5AE8}"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260648"/>
            <a:ext cx="7772400" cy="1470025"/>
          </a:xfrm>
        </p:spPr>
        <p:txBody>
          <a:bodyPr/>
          <a:lstStyle/>
          <a:p>
            <a:r>
              <a:rPr lang="fr-CA" dirty="0" smtClean="0"/>
              <a:t>Aquops</a:t>
            </a:r>
            <a:endParaRPr lang="fr-CA" dirty="0"/>
          </a:p>
        </p:txBody>
      </p:sp>
      <p:sp>
        <p:nvSpPr>
          <p:cNvPr id="3" name="Sous-titre 2"/>
          <p:cNvSpPr>
            <a:spLocks noGrp="1"/>
          </p:cNvSpPr>
          <p:nvPr>
            <p:ph type="subTitle" idx="1"/>
          </p:nvPr>
        </p:nvSpPr>
        <p:spPr>
          <a:xfrm>
            <a:off x="467544" y="1196752"/>
            <a:ext cx="8352928" cy="5661248"/>
          </a:xfrm>
        </p:spPr>
        <p:txBody>
          <a:bodyPr>
            <a:normAutofit/>
          </a:bodyPr>
          <a:lstStyle/>
          <a:p>
            <a:r>
              <a:rPr lang="fr-CA" sz="2800" dirty="0" smtClean="0">
                <a:solidFill>
                  <a:schemeClr val="tx1"/>
                </a:solidFill>
              </a:rPr>
              <a:t>2106</a:t>
            </a:r>
          </a:p>
          <a:p>
            <a:r>
              <a:rPr lang="fr-CA" sz="2800" dirty="0" smtClean="0">
                <a:solidFill>
                  <a:schemeClr val="tx1"/>
                </a:solidFill>
              </a:rPr>
              <a:t>5109</a:t>
            </a:r>
          </a:p>
          <a:p>
            <a:endParaRPr lang="fr-CA" sz="2800" dirty="0" smtClean="0">
              <a:solidFill>
                <a:schemeClr val="tx1"/>
              </a:solidFill>
            </a:endParaRPr>
          </a:p>
          <a:p>
            <a:r>
              <a:rPr lang="fr-CA" sz="2800" dirty="0" smtClean="0">
                <a:solidFill>
                  <a:schemeClr val="tx1"/>
                </a:solidFill>
              </a:rPr>
              <a:t>Info</a:t>
            </a:r>
          </a:p>
          <a:p>
            <a:endParaRPr lang="fr-CA" sz="2800" dirty="0" smtClean="0">
              <a:solidFill>
                <a:schemeClr val="tx1"/>
              </a:solidFill>
            </a:endParaRPr>
          </a:p>
          <a:p>
            <a:r>
              <a:rPr lang="fr-CA" sz="2800" dirty="0" smtClean="0">
                <a:solidFill>
                  <a:schemeClr val="tx1"/>
                </a:solidFill>
              </a:rPr>
              <a:t>Présenter à Daniel </a:t>
            </a:r>
            <a:r>
              <a:rPr lang="fr-CA" sz="2800" dirty="0">
                <a:solidFill>
                  <a:schemeClr val="tx1"/>
                </a:solidFill>
              </a:rPr>
              <a:t>B</a:t>
            </a:r>
            <a:r>
              <a:rPr lang="fr-CA" sz="2800" dirty="0" smtClean="0">
                <a:solidFill>
                  <a:schemeClr val="tx1"/>
                </a:solidFill>
              </a:rPr>
              <a:t>lais</a:t>
            </a:r>
          </a:p>
          <a:p>
            <a:endParaRPr lang="fr-CA" sz="2800" dirty="0" smtClean="0">
              <a:solidFill>
                <a:schemeClr val="tx1"/>
              </a:solidFill>
            </a:endParaRPr>
          </a:p>
          <a:p>
            <a:r>
              <a:rPr lang="fr-CA" sz="2800" dirty="0" smtClean="0">
                <a:solidFill>
                  <a:schemeClr val="tx1"/>
                </a:solidFill>
              </a:rPr>
              <a:t>Par Hubert </a:t>
            </a:r>
            <a:r>
              <a:rPr lang="fr-CA" sz="2800" dirty="0" err="1" smtClean="0">
                <a:solidFill>
                  <a:schemeClr val="tx1"/>
                </a:solidFill>
              </a:rPr>
              <a:t>lessard</a:t>
            </a:r>
            <a:endParaRPr lang="fr-CA" sz="2800" dirty="0" smtClean="0">
              <a:solidFill>
                <a:schemeClr val="tx1"/>
              </a:solidFill>
            </a:endParaRPr>
          </a:p>
          <a:p>
            <a:endParaRPr lang="fr-CA" sz="2800" dirty="0" smtClean="0">
              <a:solidFill>
                <a:schemeClr val="tx1"/>
              </a:solidFill>
            </a:endParaRPr>
          </a:p>
          <a:p>
            <a:r>
              <a:rPr lang="fr-CA" sz="2800" dirty="0" smtClean="0">
                <a:solidFill>
                  <a:schemeClr val="tx1"/>
                </a:solidFill>
              </a:rPr>
              <a:t>ESV</a:t>
            </a:r>
          </a:p>
          <a:p>
            <a:r>
              <a:rPr lang="fr-CA" sz="2800" dirty="0" smtClean="0">
                <a:solidFill>
                  <a:schemeClr val="tx1"/>
                </a:solidFill>
              </a:rPr>
              <a:t>8 mars 2016 </a:t>
            </a:r>
          </a:p>
          <a:p>
            <a:endParaRPr lang="fr-CA" dirty="0" smtClean="0">
              <a:solidFill>
                <a:schemeClr val="tx1"/>
              </a:solidFill>
            </a:endParaRPr>
          </a:p>
          <a:p>
            <a:endParaRPr lang="fr-CA"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507288" cy="6009531"/>
          </a:xfrm>
        </p:spPr>
        <p:txBody>
          <a:bodyPr/>
          <a:lstStyle/>
          <a:p>
            <a:pPr>
              <a:buNone/>
            </a:pPr>
            <a:r>
              <a:rPr lang="fr-CA" dirty="0" smtClean="0"/>
              <a:t>Titre de l’exposé:1</a:t>
            </a:r>
          </a:p>
          <a:p>
            <a:pPr>
              <a:buNone/>
            </a:pPr>
            <a:endParaRPr lang="fr-CA" dirty="0"/>
          </a:p>
          <a:p>
            <a:pPr>
              <a:buNone/>
            </a:pPr>
            <a:endParaRPr lang="fr-CA" dirty="0" smtClean="0"/>
          </a:p>
          <a:p>
            <a:pPr>
              <a:buNone/>
            </a:pPr>
            <a:endParaRPr lang="fr-CA" dirty="0"/>
          </a:p>
          <a:p>
            <a:pPr>
              <a:buNone/>
            </a:pPr>
            <a:endParaRPr lang="fr-CA" dirty="0" smtClean="0"/>
          </a:p>
          <a:p>
            <a:pPr>
              <a:buNone/>
            </a:pPr>
            <a:endParaRPr lang="fr-CA" dirty="0"/>
          </a:p>
        </p:txBody>
      </p:sp>
      <p:sp>
        <p:nvSpPr>
          <p:cNvPr id="4" name="Rectangle 3"/>
          <p:cNvSpPr/>
          <p:nvPr/>
        </p:nvSpPr>
        <p:spPr>
          <a:xfrm>
            <a:off x="3275856" y="116632"/>
            <a:ext cx="4572000" cy="646331"/>
          </a:xfrm>
          <a:prstGeom prst="rect">
            <a:avLst/>
          </a:prstGeom>
        </p:spPr>
        <p:txBody>
          <a:bodyPr>
            <a:spAutoFit/>
          </a:bodyPr>
          <a:lstStyle/>
          <a:p>
            <a:r>
              <a:rPr lang="fr-CA" b="1" dirty="0"/>
              <a:t>MES TIC PRESQUE PARFAITES </a:t>
            </a:r>
          </a:p>
          <a:p>
            <a:r>
              <a:rPr lang="fr-CA" b="1" dirty="0"/>
              <a:t>AVEC TNI, IPAD ET PORTABLE</a:t>
            </a:r>
            <a:endParaRPr lang="fr-CA" dirty="0"/>
          </a:p>
        </p:txBody>
      </p:sp>
      <p:sp>
        <p:nvSpPr>
          <p:cNvPr id="5" name="Rectangle 4"/>
          <p:cNvSpPr/>
          <p:nvPr/>
        </p:nvSpPr>
        <p:spPr>
          <a:xfrm>
            <a:off x="3275856" y="1124744"/>
            <a:ext cx="4572000" cy="646331"/>
          </a:xfrm>
          <a:prstGeom prst="rect">
            <a:avLst/>
          </a:prstGeom>
        </p:spPr>
        <p:txBody>
          <a:bodyPr>
            <a:spAutoFit/>
          </a:bodyPr>
          <a:lstStyle/>
          <a:p>
            <a:r>
              <a:rPr lang="fr-CA" b="1" dirty="0"/>
              <a:t>QUÉBEC EN CLASSE : UNE TROUSSE </a:t>
            </a:r>
          </a:p>
          <a:p>
            <a:r>
              <a:rPr lang="fr-CA" b="1" dirty="0"/>
              <a:t>TECHNOPÉDAGOGIQUE UNIQUE </a:t>
            </a:r>
            <a:endParaRPr lang="fr-CA" dirty="0"/>
          </a:p>
        </p:txBody>
      </p:sp>
      <p:sp>
        <p:nvSpPr>
          <p:cNvPr id="7" name="ZoneTexte 6"/>
          <p:cNvSpPr txBox="1"/>
          <p:nvPr/>
        </p:nvSpPr>
        <p:spPr>
          <a:xfrm>
            <a:off x="2843808" y="1124744"/>
            <a:ext cx="288032" cy="369332"/>
          </a:xfrm>
          <a:prstGeom prst="rect">
            <a:avLst/>
          </a:prstGeom>
          <a:noFill/>
        </p:spPr>
        <p:txBody>
          <a:bodyPr wrap="square" rtlCol="0">
            <a:spAutoFit/>
          </a:bodyPr>
          <a:lstStyle/>
          <a:p>
            <a:r>
              <a:rPr lang="fr-CA" dirty="0" smtClean="0"/>
              <a:t>2</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712968" cy="6192688"/>
          </a:xfrm>
        </p:spPr>
        <p:txBody>
          <a:bodyPr/>
          <a:lstStyle/>
          <a:p>
            <a:pPr>
              <a:buNone/>
            </a:pPr>
            <a:r>
              <a:rPr lang="fr-CA" dirty="0" smtClean="0"/>
              <a:t>Auteur(s):1</a:t>
            </a:r>
            <a:endParaRPr lang="fr-CA" dirty="0"/>
          </a:p>
        </p:txBody>
      </p:sp>
      <p:sp>
        <p:nvSpPr>
          <p:cNvPr id="4" name="Rectangle 3"/>
          <p:cNvSpPr/>
          <p:nvPr/>
        </p:nvSpPr>
        <p:spPr>
          <a:xfrm>
            <a:off x="2123728" y="1124744"/>
            <a:ext cx="5184576" cy="646331"/>
          </a:xfrm>
          <a:prstGeom prst="rect">
            <a:avLst/>
          </a:prstGeom>
        </p:spPr>
        <p:txBody>
          <a:bodyPr wrap="square">
            <a:spAutoFit/>
          </a:bodyPr>
          <a:lstStyle/>
          <a:p>
            <a:r>
              <a:rPr lang="fr-CA" dirty="0"/>
              <a:t>Diane Pageau, SOFAD </a:t>
            </a:r>
          </a:p>
          <a:p>
            <a:r>
              <a:rPr lang="fr-CA" dirty="0"/>
              <a:t>Serge Carrier, SOFAD </a:t>
            </a:r>
          </a:p>
        </p:txBody>
      </p:sp>
      <p:sp>
        <p:nvSpPr>
          <p:cNvPr id="5" name="Rectangle 4"/>
          <p:cNvSpPr/>
          <p:nvPr/>
        </p:nvSpPr>
        <p:spPr>
          <a:xfrm>
            <a:off x="2051720" y="476672"/>
            <a:ext cx="3867277" cy="369332"/>
          </a:xfrm>
          <a:prstGeom prst="rect">
            <a:avLst/>
          </a:prstGeom>
        </p:spPr>
        <p:txBody>
          <a:bodyPr wrap="none">
            <a:spAutoFit/>
          </a:bodyPr>
          <a:lstStyle/>
          <a:p>
            <a:r>
              <a:rPr lang="fr-CA" dirty="0"/>
              <a:t>Yves Gamache, </a:t>
            </a:r>
            <a:r>
              <a:rPr lang="fr-CA" dirty="0" err="1"/>
              <a:t>C.s</a:t>
            </a:r>
            <a:r>
              <a:rPr lang="fr-CA" dirty="0"/>
              <a:t>. des Hautes-Rivières</a:t>
            </a:r>
          </a:p>
        </p:txBody>
      </p:sp>
      <p:sp>
        <p:nvSpPr>
          <p:cNvPr id="6" name="ZoneTexte 5"/>
          <p:cNvSpPr txBox="1"/>
          <p:nvPr/>
        </p:nvSpPr>
        <p:spPr>
          <a:xfrm>
            <a:off x="1835696" y="1268760"/>
            <a:ext cx="301686" cy="369332"/>
          </a:xfrm>
          <a:prstGeom prst="rect">
            <a:avLst/>
          </a:prstGeom>
          <a:noFill/>
        </p:spPr>
        <p:txBody>
          <a:bodyPr wrap="none" rtlCol="0">
            <a:spAutoFit/>
          </a:bodyPr>
          <a:lstStyle/>
          <a:p>
            <a:r>
              <a:rPr lang="fr-CA" dirty="0" smtClean="0"/>
              <a:t>2</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4464496" cy="6120680"/>
          </a:xfrm>
        </p:spPr>
        <p:txBody>
          <a:bodyPr>
            <a:noAutofit/>
          </a:bodyPr>
          <a:lstStyle/>
          <a:p>
            <a:pPr>
              <a:buNone/>
            </a:pPr>
            <a:r>
              <a:rPr lang="fr-CA" sz="2400" dirty="0" smtClean="0"/>
              <a:t>résumé:1</a:t>
            </a:r>
            <a:endParaRPr lang="fr-CA" sz="2400" dirty="0"/>
          </a:p>
        </p:txBody>
      </p:sp>
      <p:sp>
        <p:nvSpPr>
          <p:cNvPr id="4" name="Rectangle 3"/>
          <p:cNvSpPr/>
          <p:nvPr/>
        </p:nvSpPr>
        <p:spPr>
          <a:xfrm>
            <a:off x="107504" y="908720"/>
            <a:ext cx="4572000" cy="4801314"/>
          </a:xfrm>
          <a:prstGeom prst="rect">
            <a:avLst/>
          </a:prstGeom>
        </p:spPr>
        <p:txBody>
          <a:bodyPr>
            <a:spAutoFit/>
          </a:bodyPr>
          <a:lstStyle/>
          <a:p>
            <a:r>
              <a:rPr lang="fr-CA" dirty="0"/>
              <a:t>Comment augmenter le temps d'action des élèves et tenir compte de leur rythme d'apprentissage ? Comment augmenter l'engagement des élèves et développer les pratiques collaboratives en classe ? À l'aide des connaissances issues de la recherche et du support des conseillers pédagogiques, je vous présente mes réflexions et surtout, des exemples concrets de projets et d'activités. Voici le plan de match : présentation d’applications constituant un coffre à outils polyvalent pour les élèves ; illustration de comment ces outils ont été mobilisés dans différentes activités et projets multidisciplinaires au 3e cycle ; partage de quelques cadres théoriques sur lesquels s'appuie ma pratique </a:t>
            </a:r>
          </a:p>
        </p:txBody>
      </p:sp>
      <p:sp>
        <p:nvSpPr>
          <p:cNvPr id="5" name="Rectangle 4"/>
          <p:cNvSpPr/>
          <p:nvPr/>
        </p:nvSpPr>
        <p:spPr>
          <a:xfrm>
            <a:off x="4499992" y="332656"/>
            <a:ext cx="4644008" cy="4955203"/>
          </a:xfrm>
          <a:prstGeom prst="rect">
            <a:avLst/>
          </a:prstGeom>
        </p:spPr>
        <p:txBody>
          <a:bodyPr wrap="square">
            <a:spAutoFit/>
          </a:bodyPr>
          <a:lstStyle/>
          <a:p>
            <a:r>
              <a:rPr lang="fr-CA" sz="2800" dirty="0" smtClean="0"/>
              <a:t>2</a:t>
            </a:r>
          </a:p>
          <a:p>
            <a:r>
              <a:rPr lang="fr-CA" dirty="0" smtClean="0"/>
              <a:t>Québec </a:t>
            </a:r>
            <a:r>
              <a:rPr lang="fr-CA" dirty="0"/>
              <a:t>en classe propose 28 scénarios </a:t>
            </a:r>
            <a:r>
              <a:rPr lang="fr-CA" dirty="0" err="1"/>
              <a:t>technopédagogiques</a:t>
            </a:r>
            <a:r>
              <a:rPr lang="fr-CA" dirty="0"/>
              <a:t> (14 au primaire et 14 au secondaire) invitant à la découverte des cultures et des gens et à l'exploration des territoires. L'approche inédite de cette ressource et la variété des documents multimédias favorisent l'exploration des élèves. Des activités permettant l'utilisation des techniques en univers social et la démarche historique et l'exploitation des opérations intellectuelles. Les thèmes et les activités sont en lien avec la PDA tout en suscitant l'intérêt des élèves. Venez découvrir Québec en classe : variétés de carnets d'exploration, fiches d'activités, atlas thématiques, boite à outils, glossaire </a:t>
            </a:r>
            <a:r>
              <a:rPr lang="fr-CA" dirty="0" err="1"/>
              <a:t>contextualisé</a:t>
            </a:r>
            <a:r>
              <a:rPr lang="fr-CA" dirty="0"/>
              <a:t> et carnets pédagogiques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80920" cy="6264696"/>
          </a:xfrm>
        </p:spPr>
        <p:txBody>
          <a:bodyPr/>
          <a:lstStyle/>
          <a:p>
            <a:pPr>
              <a:buNone/>
            </a:pPr>
            <a:r>
              <a:rPr lang="fr-CA" dirty="0" smtClean="0"/>
              <a:t>Endroit ,école, </a:t>
            </a:r>
            <a:r>
              <a:rPr lang="fr-CA" dirty="0" err="1" smtClean="0"/>
              <a:t>cs</a:t>
            </a:r>
            <a:r>
              <a:rPr lang="fr-CA" dirty="0" smtClean="0"/>
              <a:t> 1 SOFAD</a:t>
            </a:r>
          </a:p>
          <a:p>
            <a:pPr>
              <a:buNone/>
            </a:pPr>
            <a:endParaRPr lang="fr-CA" dirty="0" smtClean="0"/>
          </a:p>
          <a:p>
            <a:pPr>
              <a:buNone/>
            </a:pPr>
            <a:endParaRPr lang="fr-CA" dirty="0"/>
          </a:p>
          <a:p>
            <a:pPr>
              <a:buNone/>
            </a:pPr>
            <a:endParaRPr lang="fr-CA" dirty="0" smtClean="0"/>
          </a:p>
          <a:p>
            <a:pPr>
              <a:buNone/>
            </a:pPr>
            <a:r>
              <a:rPr lang="fr-CA" dirty="0" smtClean="0"/>
              <a:t>                               2</a:t>
            </a:r>
            <a:r>
              <a:rPr lang="fr-CA" dirty="0" smtClean="0"/>
              <a:t> </a:t>
            </a:r>
            <a:r>
              <a:rPr lang="fr-CA" dirty="0" err="1" smtClean="0"/>
              <a:t>C.s</a:t>
            </a:r>
            <a:r>
              <a:rPr lang="fr-CA" dirty="0" smtClean="0"/>
              <a:t>. des Hautes-Rivières</a:t>
            </a:r>
            <a:endParaRPr lang="fr-CA" dirty="0"/>
          </a:p>
        </p:txBody>
      </p:sp>
      <p:sp>
        <p:nvSpPr>
          <p:cNvPr id="4" name="Rectangle 3"/>
          <p:cNvSpPr/>
          <p:nvPr/>
        </p:nvSpPr>
        <p:spPr>
          <a:xfrm>
            <a:off x="3635896" y="908720"/>
            <a:ext cx="1302985" cy="584775"/>
          </a:xfrm>
          <a:prstGeom prst="rect">
            <a:avLst/>
          </a:prstGeom>
        </p:spPr>
        <p:txBody>
          <a:bodyPr wrap="none">
            <a:spAutoFit/>
          </a:bodyPr>
          <a:lstStyle/>
          <a:p>
            <a:r>
              <a:rPr lang="fr-CA" sz="3200" dirty="0" smtClean="0"/>
              <a:t>SOFAD</a:t>
            </a:r>
            <a:endParaRPr lang="fr-C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452320" y="5260277"/>
            <a:ext cx="1048891" cy="134699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974442" y="5013176"/>
            <a:ext cx="1411600" cy="1560190"/>
          </a:xfrm>
          <a:prstGeom prst="rect">
            <a:avLst/>
          </a:prstGeom>
          <a:noFill/>
          <a:ln w="9525">
            <a:noFill/>
            <a:miter lim="800000"/>
            <a:headEnd/>
            <a:tailEnd/>
          </a:ln>
        </p:spPr>
      </p:pic>
      <p:sp>
        <p:nvSpPr>
          <p:cNvPr id="8" name="ZoneTexte 7"/>
          <p:cNvSpPr txBox="1"/>
          <p:nvPr/>
        </p:nvSpPr>
        <p:spPr>
          <a:xfrm>
            <a:off x="395536" y="260649"/>
            <a:ext cx="5688632" cy="4524315"/>
          </a:xfrm>
          <a:prstGeom prst="rect">
            <a:avLst/>
          </a:prstGeom>
          <a:noFill/>
        </p:spPr>
        <p:txBody>
          <a:bodyPr wrap="square" rtlCol="0">
            <a:spAutoFit/>
          </a:bodyPr>
          <a:lstStyle/>
          <a:p>
            <a:r>
              <a:rPr lang="fr-CA" dirty="0" smtClean="0"/>
              <a:t>Liens</a:t>
            </a:r>
          </a:p>
          <a:p>
            <a:endParaRPr lang="fr-CA" dirty="0"/>
          </a:p>
          <a:p>
            <a:r>
              <a:rPr lang="fr-CA" dirty="0" smtClean="0"/>
              <a:t>1 sofad.qc.ca</a:t>
            </a:r>
          </a:p>
          <a:p>
            <a:endParaRPr lang="fr-CA" dirty="0" smtClean="0"/>
          </a:p>
          <a:p>
            <a:endParaRPr lang="fr-CA" dirty="0"/>
          </a:p>
          <a:p>
            <a:r>
              <a:rPr lang="fr-CA" dirty="0" smtClean="0"/>
              <a:t>2</a:t>
            </a:r>
            <a:r>
              <a:rPr lang="fr-CA" dirty="0"/>
              <a:t>monurl.ca/</a:t>
            </a:r>
            <a:r>
              <a:rPr lang="fr-CA" dirty="0" err="1"/>
              <a:t>tableausyntheseyves</a:t>
            </a:r>
            <a:endParaRPr lang="fr-CA" dirty="0" smtClean="0"/>
          </a:p>
          <a:p>
            <a:endParaRPr lang="fr-CA" dirty="0"/>
          </a:p>
          <a:p>
            <a:endParaRPr lang="fr-CA" dirty="0" smtClean="0"/>
          </a:p>
          <a:p>
            <a:endParaRPr lang="fr-CA" dirty="0"/>
          </a:p>
          <a:p>
            <a:endParaRPr lang="fr-CA" dirty="0" smtClean="0"/>
          </a:p>
          <a:p>
            <a:endParaRPr lang="fr-CA" dirty="0"/>
          </a:p>
          <a:p>
            <a:r>
              <a:rPr lang="fr-CA" dirty="0" smtClean="0"/>
              <a:t>Photo   1                                                                                       2</a:t>
            </a:r>
          </a:p>
          <a:p>
            <a:endParaRPr lang="fr-CA" dirty="0"/>
          </a:p>
          <a:p>
            <a:endParaRPr lang="fr-CA" dirty="0" smtClean="0"/>
          </a:p>
          <a:p>
            <a:endParaRPr lang="fr-CA" dirty="0"/>
          </a:p>
          <a:p>
            <a:endParaRPr lang="fr-CA" dirty="0"/>
          </a:p>
        </p:txBody>
      </p:sp>
      <p:pic>
        <p:nvPicPr>
          <p:cNvPr id="1030" name="Picture 6"/>
          <p:cNvPicPr>
            <a:picLocks noChangeAspect="1" noChangeArrowheads="1"/>
          </p:cNvPicPr>
          <p:nvPr/>
        </p:nvPicPr>
        <p:blipFill>
          <a:blip r:embed="rId4" cstate="print"/>
          <a:srcRect/>
          <a:stretch>
            <a:fillRect/>
          </a:stretch>
        </p:blipFill>
        <p:spPr bwMode="auto">
          <a:xfrm>
            <a:off x="671513" y="3912219"/>
            <a:ext cx="3324423" cy="278861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352928" cy="6336704"/>
          </a:xfrm>
        </p:spPr>
        <p:txBody>
          <a:bodyPr/>
          <a:lstStyle/>
          <a:p>
            <a:pPr>
              <a:buNone/>
            </a:pPr>
            <a:r>
              <a:rPr lang="fr-CA" dirty="0" smtClean="0"/>
              <a:t>Appréciation</a:t>
            </a:r>
          </a:p>
          <a:p>
            <a:pPr>
              <a:buNone/>
            </a:pPr>
            <a:r>
              <a:rPr lang="fr-CA" dirty="0" smtClean="0"/>
              <a:t>1 le site est utile et bien fait.</a:t>
            </a:r>
            <a:endParaRPr lang="fr-CA" dirty="0"/>
          </a:p>
          <a:p>
            <a:pPr>
              <a:buNone/>
            </a:pPr>
            <a:endParaRPr lang="fr-CA" dirty="0" smtClean="0"/>
          </a:p>
          <a:p>
            <a:pPr>
              <a:buNone/>
            </a:pPr>
            <a:endParaRPr lang="fr-CA" dirty="0"/>
          </a:p>
          <a:p>
            <a:pPr>
              <a:buNone/>
            </a:pPr>
            <a:r>
              <a:rPr lang="fr-CA" dirty="0" smtClean="0"/>
              <a:t>2Le site est beau ,bien fait </a:t>
            </a:r>
            <a:r>
              <a:rPr lang="fr-CA" smtClean="0"/>
              <a:t>et sérieux.</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314</Words>
  <Application>Microsoft Office PowerPoint</Application>
  <PresentationFormat>Affichage à l'écran (4:3)</PresentationFormat>
  <Paragraphs>55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Aquops</vt:lpstr>
      <vt:lpstr>Diapositive 2</vt:lpstr>
      <vt:lpstr>Diapositive 3</vt:lpstr>
      <vt:lpstr>Diapositive 4</vt:lpstr>
      <vt:lpstr>Diapositive 5</vt:lpstr>
      <vt:lpstr>Diapositive 6</vt:lpstr>
      <vt:lpstr>Diapositive 7</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2016-03-08T16:27:24Z</dcterms:created>
  <dcterms:modified xsi:type="dcterms:W3CDTF">2016-03-08T17:09:58Z</dcterms:modified>
</cp:coreProperties>
</file>