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BA903-06D5-4EC0-ACEE-CCE3C51C7742}" type="datetimeFigureOut">
              <a:rPr lang="fr-CA" smtClean="0"/>
              <a:pPr/>
              <a:t>23-02-16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C2F49-E50C-4A2E-AA57-28997B54D8F7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83768" y="692696"/>
            <a:ext cx="396044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La mesure du soleil exp43</a:t>
            </a:r>
          </a:p>
          <a:p>
            <a:pPr algn="ctr"/>
            <a:endParaRPr lang="fr-CA" sz="2800" dirty="0" smtClean="0"/>
          </a:p>
          <a:p>
            <a:pPr algn="ctr"/>
            <a:r>
              <a:rPr lang="fr-CA" sz="2800" dirty="0"/>
              <a:t>S</a:t>
            </a:r>
            <a:r>
              <a:rPr lang="fr-CA" sz="2800" dirty="0" smtClean="0"/>
              <a:t>cience</a:t>
            </a:r>
            <a:endParaRPr lang="fr-CA" sz="2800" dirty="0"/>
          </a:p>
          <a:p>
            <a:pPr algn="ctr"/>
            <a:endParaRPr lang="fr-CA" sz="2800" dirty="0" smtClean="0"/>
          </a:p>
          <a:p>
            <a:pPr algn="ctr"/>
            <a:r>
              <a:rPr lang="fr-CA" sz="2800" dirty="0" smtClean="0"/>
              <a:t>Daniel Blais</a:t>
            </a:r>
          </a:p>
          <a:p>
            <a:pPr algn="ctr"/>
            <a:endParaRPr lang="fr-CA" sz="2800" dirty="0" smtClean="0"/>
          </a:p>
          <a:p>
            <a:pPr algn="ctr"/>
            <a:r>
              <a:rPr lang="fr-CA" sz="2800" dirty="0" smtClean="0"/>
              <a:t>Nathan Lachance</a:t>
            </a:r>
          </a:p>
          <a:p>
            <a:pPr algn="ctr"/>
            <a:r>
              <a:rPr lang="fr-CA" sz="2800" dirty="0" smtClean="0"/>
              <a:t>Alex St-Pierre</a:t>
            </a:r>
          </a:p>
          <a:p>
            <a:pPr algn="ctr"/>
            <a:r>
              <a:rPr lang="fr-CA" sz="2800" dirty="0" smtClean="0"/>
              <a:t>Raphaël Groleau</a:t>
            </a:r>
          </a:p>
          <a:p>
            <a:pPr algn="ctr"/>
            <a:r>
              <a:rPr lang="fr-CA" sz="2800" dirty="0" smtClean="0"/>
              <a:t>MSI1</a:t>
            </a:r>
          </a:p>
          <a:p>
            <a:pPr algn="ctr"/>
            <a:endParaRPr lang="fr-CA" sz="2800" dirty="0"/>
          </a:p>
          <a:p>
            <a:pPr algn="ctr"/>
            <a:r>
              <a:rPr lang="fr-CA" sz="2800" dirty="0" smtClean="0"/>
              <a:t>ESV</a:t>
            </a:r>
          </a:p>
          <a:p>
            <a:pPr algn="ctr"/>
            <a:r>
              <a:rPr lang="fr-CA" sz="2800" dirty="0" smtClean="0"/>
              <a:t>2016-02-22</a:t>
            </a:r>
            <a:endParaRPr lang="fr-CA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Analys</a:t>
            </a:r>
            <a:r>
              <a:rPr lang="fr-CA" dirty="0"/>
              <a:t>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smtClean="0"/>
              <a:t>Sur quel théorème est basée l`équation </a:t>
            </a:r>
            <a:r>
              <a:rPr lang="fr-CA" dirty="0" smtClean="0"/>
              <a:t>mathématique triangle</a:t>
            </a:r>
            <a:endParaRPr lang="fr-CA" dirty="0" smtClean="0"/>
          </a:p>
          <a:p>
            <a:r>
              <a:rPr lang="fr-CA" dirty="0" smtClean="0"/>
              <a:t>Quel est le </a:t>
            </a:r>
            <a:r>
              <a:rPr lang="fr-CA" dirty="0" smtClean="0"/>
              <a:t>rapport </a:t>
            </a:r>
            <a:r>
              <a:rPr lang="fr-CA" dirty="0" smtClean="0"/>
              <a:t>entre la </a:t>
            </a:r>
            <a:r>
              <a:rPr lang="fr-CA" dirty="0" smtClean="0"/>
              <a:t>hauteur </a:t>
            </a:r>
            <a:r>
              <a:rPr lang="fr-CA" dirty="0" smtClean="0"/>
              <a:t>et la </a:t>
            </a:r>
            <a:r>
              <a:rPr lang="fr-CA" dirty="0" smtClean="0"/>
              <a:t>base  150 000 </a:t>
            </a:r>
            <a:r>
              <a:rPr lang="fr-CA" dirty="0" err="1" smtClean="0"/>
              <a:t>000</a:t>
            </a:r>
            <a:endParaRPr lang="fr-CA" dirty="0" smtClean="0"/>
          </a:p>
          <a:p>
            <a:r>
              <a:rPr lang="fr-CA" dirty="0" smtClean="0"/>
              <a:t>Quelle est la </a:t>
            </a:r>
            <a:r>
              <a:rPr lang="fr-CA" dirty="0" smtClean="0"/>
              <a:t>distance </a:t>
            </a:r>
            <a:r>
              <a:rPr lang="fr-CA" dirty="0" smtClean="0"/>
              <a:t>terre soleil en sachant qu`il y a une </a:t>
            </a:r>
            <a:r>
              <a:rPr lang="fr-CA" dirty="0" smtClean="0"/>
              <a:t>distance </a:t>
            </a:r>
            <a:r>
              <a:rPr lang="fr-CA" dirty="0" smtClean="0"/>
              <a:t>de 300 000 </a:t>
            </a:r>
            <a:r>
              <a:rPr lang="fr-CA" dirty="0" smtClean="0"/>
              <a:t>000</a:t>
            </a:r>
            <a:r>
              <a:rPr lang="fr-CA" dirty="0" smtClean="0"/>
              <a:t> km entre les positions les </a:t>
            </a:r>
            <a:r>
              <a:rPr lang="fr-CA" dirty="0"/>
              <a:t>p</a:t>
            </a:r>
            <a:r>
              <a:rPr lang="fr-CA" dirty="0" smtClean="0"/>
              <a:t>lus éloigner qu’occupe la terre lors de la </a:t>
            </a:r>
            <a:r>
              <a:rPr lang="fr-CA" dirty="0" smtClean="0"/>
              <a:t>révolution  150 000 </a:t>
            </a:r>
            <a:r>
              <a:rPr lang="fr-CA" dirty="0" err="1" smtClean="0"/>
              <a:t>000</a:t>
            </a:r>
            <a:endParaRPr lang="fr-CA" dirty="0" smtClean="0"/>
          </a:p>
          <a:p>
            <a:r>
              <a:rPr lang="fr-CA" dirty="0" smtClean="0"/>
              <a:t>En </a:t>
            </a:r>
            <a:r>
              <a:rPr lang="fr-CA" dirty="0" smtClean="0"/>
              <a:t>prenant </a:t>
            </a:r>
            <a:r>
              <a:rPr lang="fr-CA" dirty="0" smtClean="0"/>
              <a:t>ce rapport et en utilisant le diamètre de la </a:t>
            </a:r>
            <a:r>
              <a:rPr lang="fr-CA" dirty="0" smtClean="0"/>
              <a:t>terre, estime </a:t>
            </a:r>
            <a:r>
              <a:rPr lang="fr-CA" dirty="0" smtClean="0"/>
              <a:t>a </a:t>
            </a:r>
            <a:r>
              <a:rPr lang="fr-CA" dirty="0" smtClean="0"/>
              <a:t>quoi </a:t>
            </a:r>
            <a:r>
              <a:rPr lang="fr-CA" dirty="0" smtClean="0"/>
              <a:t>correspondrait alors le </a:t>
            </a:r>
            <a:r>
              <a:rPr lang="fr-CA" dirty="0" smtClean="0"/>
              <a:t>diamètre </a:t>
            </a:r>
            <a:r>
              <a:rPr lang="fr-CA" dirty="0" smtClean="0"/>
              <a:t>du </a:t>
            </a:r>
            <a:r>
              <a:rPr lang="fr-CA" dirty="0" smtClean="0"/>
              <a:t>soleil? 109</a:t>
            </a:r>
            <a:endParaRPr lang="fr-CA" dirty="0" smtClean="0"/>
          </a:p>
          <a:p>
            <a:r>
              <a:rPr lang="fr-CA" dirty="0" smtClean="0"/>
              <a:t>En </a:t>
            </a:r>
            <a:r>
              <a:rPr lang="fr-CA" dirty="0" smtClean="0"/>
              <a:t>prenant </a:t>
            </a:r>
            <a:r>
              <a:rPr lang="fr-CA" dirty="0" smtClean="0"/>
              <a:t>ce </a:t>
            </a:r>
            <a:r>
              <a:rPr lang="fr-CA" dirty="0" smtClean="0"/>
              <a:t>rapport </a:t>
            </a:r>
            <a:r>
              <a:rPr lang="fr-CA" dirty="0" smtClean="0"/>
              <a:t>et en utilisant la </a:t>
            </a:r>
            <a:r>
              <a:rPr lang="fr-CA" dirty="0" smtClean="0"/>
              <a:t>distance </a:t>
            </a:r>
            <a:r>
              <a:rPr lang="fr-CA" dirty="0" smtClean="0"/>
              <a:t>terre soleil estime a quoi correspondrait alors le </a:t>
            </a:r>
            <a:r>
              <a:rPr lang="fr-CA" dirty="0" smtClean="0"/>
              <a:t>diamètre </a:t>
            </a:r>
            <a:r>
              <a:rPr lang="fr-CA" dirty="0" smtClean="0"/>
              <a:t>du </a:t>
            </a:r>
            <a:r>
              <a:rPr lang="fr-CA" dirty="0" smtClean="0"/>
              <a:t>soleil </a:t>
            </a:r>
            <a:endParaRPr lang="fr-CA" dirty="0" smtClean="0"/>
          </a:p>
          <a:p>
            <a:pPr>
              <a:buNone/>
            </a:pPr>
            <a:r>
              <a:rPr lang="fr-CA" smtClean="0"/>
              <a:t>1.635x10</a:t>
            </a:r>
            <a:r>
              <a:rPr lang="fr-CA" baseline="30000" smtClean="0"/>
              <a:t>10</a:t>
            </a:r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conclusion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Vrai il a 150 000 </a:t>
            </a:r>
            <a:r>
              <a:rPr lang="fr-CA" dirty="0" err="1" smtClean="0"/>
              <a:t>000</a:t>
            </a:r>
            <a:r>
              <a:rPr lang="fr-CA" dirty="0" smtClean="0"/>
              <a:t> </a:t>
            </a:r>
            <a:r>
              <a:rPr lang="fr-CA" dirty="0" smtClean="0"/>
              <a:t>km entre la terre et le soleil.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763688" y="476672"/>
            <a:ext cx="48965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/>
              <a:t>Observation</a:t>
            </a:r>
            <a:r>
              <a:rPr lang="fr-CA" sz="2800" dirty="0" smtClean="0"/>
              <a:t>: les principe des triangles isocèle.</a:t>
            </a:r>
            <a:endParaRPr lang="fr-CA" sz="2800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Interrogation: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Comment peut-on mesurer le soleil?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pense que le soleil est a 150 </a:t>
            </a:r>
            <a:r>
              <a:rPr lang="fr-CA" dirty="0" smtClean="0"/>
              <a:t>000 </a:t>
            </a:r>
            <a:r>
              <a:rPr lang="fr-CA" dirty="0" err="1" smtClean="0"/>
              <a:t>000</a:t>
            </a:r>
            <a:r>
              <a:rPr lang="fr-CA" dirty="0" smtClean="0"/>
              <a:t> </a:t>
            </a:r>
            <a:r>
              <a:rPr lang="fr-CA" dirty="0" smtClean="0"/>
              <a:t>km de la terre  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Règle</a:t>
            </a:r>
          </a:p>
          <a:p>
            <a:r>
              <a:rPr lang="fr-CA" dirty="0" smtClean="0"/>
              <a:t>2 </a:t>
            </a:r>
            <a:r>
              <a:rPr lang="fr-CA" dirty="0" smtClean="0"/>
              <a:t>feuille</a:t>
            </a:r>
          </a:p>
          <a:p>
            <a:r>
              <a:rPr lang="fr-CA" dirty="0" smtClean="0"/>
              <a:t>Le tableau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Prend le tableau et dessin 2 triangle isocèle.</a:t>
            </a:r>
          </a:p>
          <a:p>
            <a:pPr>
              <a:buNone/>
            </a:pPr>
            <a:r>
              <a:rPr lang="fr-CA" dirty="0" smtClean="0"/>
              <a:t>Sous la base du triangle du bas dessine un cercle représentant la terre.</a:t>
            </a:r>
          </a:p>
          <a:p>
            <a:pPr>
              <a:buNone/>
            </a:pPr>
            <a:r>
              <a:rPr lang="fr-CA" dirty="0" smtClean="0"/>
              <a:t>Au-dessus de la base triangle du haut, dessine un énorme cercle représentant le soleil.</a:t>
            </a:r>
          </a:p>
          <a:p>
            <a:pPr>
              <a:buNone/>
            </a:pPr>
            <a:r>
              <a:rPr lang="fr-CA" dirty="0" err="1" smtClean="0"/>
              <a:t>Vis-a-vis</a:t>
            </a:r>
            <a:r>
              <a:rPr lang="fr-CA" dirty="0" smtClean="0"/>
              <a:t> la terre , inscris son diamètre en km, pour le soleil met un point d’interrogation.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En option: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s’agit de déterminer le rapport entre les deux triangles. Prends un mètre et place une feuille ayant un trou d’</a:t>
            </a:r>
            <a:r>
              <a:rPr lang="fr-CA" dirty="0" err="1" smtClean="0"/>
              <a:t>aiguille.un</a:t>
            </a:r>
            <a:r>
              <a:rPr lang="fr-CA" dirty="0" smtClean="0"/>
              <a:t> peu plus bas place un écran afin d'obtenir une image du </a:t>
            </a:r>
            <a:r>
              <a:rPr lang="fr-CA" dirty="0" err="1" smtClean="0"/>
              <a:t>soliel,pouvent</a:t>
            </a:r>
            <a:r>
              <a:rPr lang="fr-CA" dirty="0" smtClean="0"/>
              <a:t> être dune grosseur de 2 mm</a:t>
            </a:r>
          </a:p>
          <a:p>
            <a:r>
              <a:rPr lang="fr-CA" dirty="0" smtClean="0"/>
              <a:t>On obtiendrait en principe 218mm  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rganigramme : Connecteur 6"/>
          <p:cNvSpPr/>
          <p:nvPr/>
        </p:nvSpPr>
        <p:spPr>
          <a:xfrm>
            <a:off x="2339752" y="188640"/>
            <a:ext cx="4824536" cy="4968552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shéma</a:t>
            </a:r>
            <a:endParaRPr lang="fr-CA" dirty="0"/>
          </a:p>
        </p:txBody>
      </p:sp>
      <p:sp>
        <p:nvSpPr>
          <p:cNvPr id="4" name="Triangle isocèle 3"/>
          <p:cNvSpPr/>
          <p:nvPr/>
        </p:nvSpPr>
        <p:spPr>
          <a:xfrm rot="10800000">
            <a:off x="3707904" y="1484784"/>
            <a:ext cx="2088232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4139952" y="3861048"/>
            <a:ext cx="1224136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ZoneTexte 5"/>
          <p:cNvSpPr txBox="1"/>
          <p:nvPr/>
        </p:nvSpPr>
        <p:spPr>
          <a:xfrm>
            <a:off x="6588224" y="213285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150 000 </a:t>
            </a:r>
            <a:r>
              <a:rPr lang="fr-CA" dirty="0" err="1" smtClean="0"/>
              <a:t>000</a:t>
            </a:r>
            <a:r>
              <a:rPr lang="fr-CA" dirty="0" smtClean="0"/>
              <a:t> km</a:t>
            </a:r>
            <a:endParaRPr lang="fr-CA" dirty="0"/>
          </a:p>
        </p:txBody>
      </p:sp>
      <p:sp>
        <p:nvSpPr>
          <p:cNvPr id="8" name="ZoneTexte 7"/>
          <p:cNvSpPr txBox="1"/>
          <p:nvPr/>
        </p:nvSpPr>
        <p:spPr>
          <a:xfrm>
            <a:off x="4211960" y="105273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soleil</a:t>
            </a:r>
            <a:endParaRPr lang="fr-CA" dirty="0"/>
          </a:p>
        </p:txBody>
      </p:sp>
      <p:sp>
        <p:nvSpPr>
          <p:cNvPr id="9" name="ZoneTexte 8"/>
          <p:cNvSpPr txBox="1"/>
          <p:nvPr/>
        </p:nvSpPr>
        <p:spPr>
          <a:xfrm>
            <a:off x="4644008" y="57332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 mm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2555776" y="45811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218 mm</a:t>
            </a:r>
            <a:endParaRPr lang="fr-CA" dirty="0"/>
          </a:p>
        </p:txBody>
      </p:sp>
      <p:sp>
        <p:nvSpPr>
          <p:cNvPr id="11" name="Rectangle 10"/>
          <p:cNvSpPr/>
          <p:nvPr/>
        </p:nvSpPr>
        <p:spPr>
          <a:xfrm>
            <a:off x="6228184" y="2132856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</a:t>
            </a:r>
            <a:endParaRPr lang="fr-FR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960" y="5373216"/>
            <a:ext cx="562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b</a:t>
            </a:r>
            <a:endParaRPr lang="fr-FR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79712" y="3861048"/>
            <a:ext cx="474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</a:t>
            </a:r>
            <a:endParaRPr lang="fr-FR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07504" y="3284984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218 mm = </a:t>
            </a:r>
            <a:r>
              <a:rPr lang="fr-CA" dirty="0" smtClean="0"/>
              <a:t>1.635x10</a:t>
            </a:r>
            <a:r>
              <a:rPr lang="fr-CA" baseline="10000" dirty="0" smtClean="0"/>
              <a:t>10</a:t>
            </a:r>
            <a:endParaRPr lang="fr-CA" dirty="0" smtClean="0"/>
          </a:p>
          <a:p>
            <a:r>
              <a:rPr lang="fr-CA" dirty="0" smtClean="0"/>
              <a:t>2 mm     =   150 000 </a:t>
            </a:r>
            <a:r>
              <a:rPr lang="fr-CA" dirty="0" err="1" smtClean="0"/>
              <a:t>000</a:t>
            </a: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résultats</a:t>
            </a:r>
            <a:endParaRPr lang="fr-CA" dirty="0"/>
          </a:p>
        </p:txBody>
      </p:sp>
      <p:pic>
        <p:nvPicPr>
          <p:cNvPr id="4" name="Espace réservé du contenu 3" descr="raph le coqu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556792"/>
            <a:ext cx="5952661" cy="446449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303</Words>
  <Application>Microsoft Office PowerPoint</Application>
  <PresentationFormat>Affichage à l'écran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Interrogation:</vt:lpstr>
      <vt:lpstr>Hypothèse:</vt:lpstr>
      <vt:lpstr>Matériel:</vt:lpstr>
      <vt:lpstr>Manipulation:</vt:lpstr>
      <vt:lpstr>En option:</vt:lpstr>
      <vt:lpstr>shéma</vt:lpstr>
      <vt:lpstr>résultats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17</cp:revision>
  <dcterms:created xsi:type="dcterms:W3CDTF">2016-02-22T18:34:46Z</dcterms:created>
  <dcterms:modified xsi:type="dcterms:W3CDTF">2016-02-23T19:27:54Z</dcterms:modified>
</cp:coreProperties>
</file>