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8C0F30-701B-40FE-96E3-3051BD8BA8A2}" type="datetimeFigureOut">
              <a:rPr lang="fr-CA" smtClean="0"/>
              <a:t>2017-05-24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5FB9F9-613D-4AE5-AF93-9154188E8214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source=images&amp;cd=&amp;cad=rja&amp;uact=8&amp;ved=0ahUKEwixrcf-m4nUAhVHuRQKHbhvBocQjRwIBw&amp;url=http%3A%2F%2Fjonlieffmd.com%2Fcategory%2Fblog%2Fmicrobes&amp;psig=AFQjCNE6sWySAJrHwdNIoWHmAa_Npje98g&amp;ust=149573896171959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a/url?sa=i&amp;rct=j&amp;q=&amp;esrc=s&amp;source=images&amp;cd=&amp;cad=rja&amp;uact=8&amp;ved=0ahUKEwjc5uLroonUAhVG1hoKHTGbCfIQjRwIBw&amp;url=http%3A%2F%2Ftreponemapallidum.org%2F&amp;psig=AFQjCNHpIRhgL8Hvc0eZK6N3zJgqfAIzGQ&amp;ust=149574078323054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a/url?sa=i&amp;rct=j&amp;q=&amp;esrc=s&amp;source=images&amp;cd=&amp;cad=rja&amp;uact=8&amp;ved=0ahUKEwiPpsGlnYnUAhUL1hoKHXE5BT0QjRwIBw&amp;url=https%3A%2F%2Ffr.wikipedia.org%2Fwiki%2FPou_du_pubis&amp;psig=AFQjCNFCcDp7QtMhLFdXQRaTGEYhegoOuQ&amp;ust=14957393114507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source=images&amp;cd=&amp;cad=rja&amp;uact=8&amp;ved=0ahUKEwiul6znnYnUAhWENhoKHbDnCFYQjRwIBw&amp;url=http%3A%2F%2Fthelinkfwi.wixsite.com%2Fthelink%2Fsingle-post%2F2016%2F08%2F05%2FLe-VPH-plus-dangereux-que-le-VIH&amp;psig=AFQjCNFUslwBMXTVIhSMD8tflJCU_CIIfQ&amp;ust=14957394326728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a/url?sa=i&amp;rct=j&amp;q=&amp;esrc=s&amp;source=images&amp;cd=&amp;cad=rja&amp;uact=8&amp;ved=0ahUKEwjHw7fYoYnUAhUDvRoKHR6IA0oQjRwIBw&amp;url=https%3A%2F%2Fwww.slideshare.net%2Fapplevsamsung%2Fherpes-simplex-28419483&amp;psig=AFQjCNGF6QqEonffYPpxFD0RCO9LL1fPOA&amp;ust=149574048432298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source=images&amp;cd=&amp;cad=rja&amp;uact=8&amp;ved=0ahUKEwju2avtoYnUAhWKOxoKHQw8CxgQjRwIBw&amp;url=http%3A%2F%2Fen.vircell.com%2Fdiseases%2F39-trichomonas-vaginalis%2F&amp;psig=AFQjCNF7-56lBCIJx8KOUGSGHufI48bwBA&amp;ust=149574052557215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a/url?sa=i&amp;rct=j&amp;q=&amp;esrc=s&amp;source=images&amp;cd=&amp;cad=rja&amp;uact=8&amp;ved=0ahUKEwjJpdSCoonUAhXC7hoKHT95C8IQjRwIBw&amp;url=http%3A%2F%2Funt-ori2.crihan.fr%2Funspf%2F2010_Lille_Goffard_VHB%2Fco%2F03_generalites.html&amp;psig=AFQjCNF1_JTwB6CDgzyjL4YDG-Vt0NddYw&amp;ust=149574057301234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a/url?sa=i&amp;rct=j&amp;q=&amp;esrc=s&amp;source=images&amp;cd=&amp;cad=rja&amp;uact=8&amp;ved=0ahUKEwj0uOicoonUAhVCvRoKHYwBAh8QjRwIBw&amp;url=https%3A%2F%2Ffr.wikipedia.org%2Fwiki%2FVirus_de_l%2527immunod%25C3%25A9ficience_humaine&amp;psig=AFQjCNFU93n9_ahoB6NNaF7Z_IjIpPx9_g&amp;ust=149574063362201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source=images&amp;cd=&amp;cad=rja&amp;uact=8&amp;ved=0ahUKEwjR8pWzoonUAhXM1BoKHe8SDuEQjRwIBw&amp;url=http%3A%2F%2Fwww.medthical.com%2Fchlamydia.html&amp;psig=AFQjCNEsbGKuNl_YnXz2Hm-8zGAyAlIVTA&amp;ust=149574066974315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a/url?sa=i&amp;rct=j&amp;q=&amp;esrc=s&amp;source=images&amp;cd=&amp;cad=rja&amp;uact=8&amp;ved=0ahUKEwiqkpXNoonUAhWIORQKHTHqBUYQjRwIBw&amp;url=http%3A%2F%2Fmicrobeonline.com%2Fneisseria-gonorrhoeae-properties-disease-pathogenesis-and-laboratory-diagnosis%2F&amp;psig=AFQjCNHbx27otM_yof25N9zznKm2lvAjSg&amp;ust=14957407268929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s de recherche d'images pour « microb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75"/>
            <a:ext cx="9144000" cy="686347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ITSS</a:t>
            </a:r>
            <a:endParaRPr lang="fr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Treponema</a:t>
            </a:r>
            <a:r>
              <a:rPr lang="fr-CA" dirty="0" smtClean="0"/>
              <a:t> pallidum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Traitement: antibiotique</a:t>
            </a:r>
          </a:p>
          <a:p>
            <a:endParaRPr lang="fr-CA" dirty="0" smtClean="0"/>
          </a:p>
          <a:p>
            <a:r>
              <a:rPr lang="fr-CA" dirty="0" smtClean="0"/>
              <a:t>Classification: règne des monères</a:t>
            </a:r>
            <a:endParaRPr lang="fr-CA" dirty="0"/>
          </a:p>
        </p:txBody>
      </p:sp>
      <p:pic>
        <p:nvPicPr>
          <p:cNvPr id="18434" name="Picture 2" descr="Résultats de recherche d'images pour « Treponema pallidum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2004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1844824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Traitement:  Crème, lotion, shampoing</a:t>
            </a:r>
          </a:p>
          <a:p>
            <a:endParaRPr lang="fr-CA" dirty="0"/>
          </a:p>
          <a:p>
            <a:r>
              <a:rPr lang="fr-CA" dirty="0" smtClean="0"/>
              <a:t>Classification:  Règne animal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2987824" y="0"/>
            <a:ext cx="3365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600" dirty="0" err="1" smtClean="0"/>
              <a:t>Phtririus</a:t>
            </a:r>
            <a:r>
              <a:rPr lang="fr-CA" sz="3600" dirty="0" smtClean="0"/>
              <a:t> pubis </a:t>
            </a:r>
          </a:p>
          <a:p>
            <a:pPr algn="ctr"/>
            <a:r>
              <a:rPr lang="fr-CA" sz="3600" dirty="0" smtClean="0"/>
              <a:t>(morpion)</a:t>
            </a:r>
            <a:endParaRPr lang="fr-CA" sz="3600" dirty="0" smtClean="0"/>
          </a:p>
        </p:txBody>
      </p:sp>
      <p:pic>
        <p:nvPicPr>
          <p:cNvPr id="17410" name="Picture 2" descr="Résultats de recherche d'images pour « Phtirius pubi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7622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33265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VPH  (virus du papillome humain)</a:t>
            </a:r>
            <a:endParaRPr lang="fr-CA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91683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Traitement: cryothérapie (azote liquide) crème</a:t>
            </a:r>
          </a:p>
          <a:p>
            <a:endParaRPr lang="fr-CA" dirty="0"/>
          </a:p>
          <a:p>
            <a:r>
              <a:rPr lang="fr-CA" dirty="0" smtClean="0"/>
              <a:t>Classification: virus</a:t>
            </a:r>
            <a:endParaRPr lang="fr-CA" dirty="0"/>
          </a:p>
        </p:txBody>
      </p:sp>
      <p:pic>
        <p:nvPicPr>
          <p:cNvPr id="16386" name="Picture 2" descr="Résultats de recherche d'images pour « vph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5649"/>
            <a:ext cx="6315075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59832" y="18864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Vhs II(</a:t>
            </a:r>
            <a:r>
              <a:rPr lang="fr-CA" sz="3600" dirty="0" err="1" smtClean="0"/>
              <a:t>hepre</a:t>
            </a:r>
            <a:r>
              <a:rPr lang="fr-CA" sz="3600" dirty="0" smtClean="0"/>
              <a:t> simplex)</a:t>
            </a:r>
            <a:endParaRPr lang="fr-CA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48478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Traitement:    </a:t>
            </a:r>
            <a:r>
              <a:rPr lang="fr-CA" dirty="0" err="1" smtClean="0"/>
              <a:t>antivaraux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Classification:  virus</a:t>
            </a:r>
          </a:p>
        </p:txBody>
      </p:sp>
      <p:pic>
        <p:nvPicPr>
          <p:cNvPr id="24578" name="Picture 2" descr="Résultats de recherche d'images pour « herpes simplex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3618706" cy="2716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Trichomonas </a:t>
            </a:r>
            <a:r>
              <a:rPr lang="fr-CA" dirty="0" err="1" smtClean="0"/>
              <a:t>vaginalis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Traitement: </a:t>
            </a:r>
            <a:r>
              <a:rPr lang="fr-CA" dirty="0" err="1" smtClean="0"/>
              <a:t>antiboitique</a:t>
            </a:r>
            <a:endParaRPr lang="fr-CA" dirty="0" smtClean="0"/>
          </a:p>
          <a:p>
            <a:endParaRPr lang="fr-CA" dirty="0" smtClean="0"/>
          </a:p>
          <a:p>
            <a:pPr>
              <a:buNone/>
            </a:pPr>
            <a:r>
              <a:rPr lang="fr-CA" dirty="0" smtClean="0"/>
              <a:t>Classification:  règne des protistes</a:t>
            </a:r>
          </a:p>
        </p:txBody>
      </p:sp>
      <p:pic>
        <p:nvPicPr>
          <p:cNvPr id="23554" name="Picture 2" descr="Résultats de recherche d'images pour « Trichomonas vaginali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95725" cy="292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VHB (virus de l’hépatite b 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Traitement: aucun</a:t>
            </a:r>
          </a:p>
          <a:p>
            <a:endParaRPr lang="fr-CA" dirty="0" smtClean="0"/>
          </a:p>
          <a:p>
            <a:r>
              <a:rPr lang="fr-CA" dirty="0" smtClean="0"/>
              <a:t>Classification: virus</a:t>
            </a:r>
            <a:endParaRPr lang="fr-CA" dirty="0"/>
          </a:p>
        </p:txBody>
      </p:sp>
      <p:pic>
        <p:nvPicPr>
          <p:cNvPr id="22530" name="Picture 2" descr="Résultats de recherche d'images pour « vhb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81324"/>
            <a:ext cx="42672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VIH (virus de l’immunodéficience humaine)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Traitement: trithérapie</a:t>
            </a:r>
          </a:p>
          <a:p>
            <a:endParaRPr lang="fr-CA" dirty="0" smtClean="0"/>
          </a:p>
          <a:p>
            <a:r>
              <a:rPr lang="fr-CA" dirty="0" smtClean="0"/>
              <a:t>Classification: virus</a:t>
            </a:r>
            <a:endParaRPr lang="fr-CA" dirty="0"/>
          </a:p>
        </p:txBody>
      </p:sp>
      <p:pic>
        <p:nvPicPr>
          <p:cNvPr id="21506" name="Picture 2" descr="Résultats de recherche d'images pour « virus de l’immunodéficience humain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486" y="2996952"/>
            <a:ext cx="5138514" cy="3632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Chlamydia </a:t>
            </a:r>
            <a:r>
              <a:rPr lang="fr-CA" dirty="0" err="1" smtClean="0"/>
              <a:t>trachomatis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Traitement: antibiotique</a:t>
            </a:r>
          </a:p>
          <a:p>
            <a:endParaRPr lang="fr-CA" dirty="0" smtClean="0"/>
          </a:p>
          <a:p>
            <a:r>
              <a:rPr lang="fr-CA" dirty="0" smtClean="0"/>
              <a:t>Classification: règne des </a:t>
            </a:r>
            <a:r>
              <a:rPr lang="fr-CA" dirty="0" err="1" smtClean="0"/>
              <a:t>moneres</a:t>
            </a:r>
            <a:endParaRPr lang="fr-CA" dirty="0"/>
          </a:p>
        </p:txBody>
      </p:sp>
      <p:pic>
        <p:nvPicPr>
          <p:cNvPr id="20482" name="Picture 2" descr="Résultats de recherche d'images pour « chlamydia trachomati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400050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Neisseria</a:t>
            </a:r>
            <a:r>
              <a:rPr lang="fr-CA" dirty="0" smtClean="0"/>
              <a:t> </a:t>
            </a:r>
            <a:r>
              <a:rPr lang="fr-CA" dirty="0" err="1" smtClean="0"/>
              <a:t>gonorrhoeae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Traitement: antibiotique</a:t>
            </a:r>
          </a:p>
          <a:p>
            <a:endParaRPr lang="fr-CA" dirty="0" smtClean="0"/>
          </a:p>
          <a:p>
            <a:r>
              <a:rPr lang="fr-CA" dirty="0" smtClean="0"/>
              <a:t>Classification: règne des monères</a:t>
            </a:r>
            <a:endParaRPr lang="fr-CA" dirty="0"/>
          </a:p>
        </p:txBody>
      </p:sp>
      <p:pic>
        <p:nvPicPr>
          <p:cNvPr id="19458" name="Picture 2" descr="Résultats de recherche d'images pour « Neisseria gonorrhoea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957017" cy="3195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111</Words>
  <Application>Microsoft Office PowerPoint</Application>
  <PresentationFormat>Affichage à l'écran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Apex</vt:lpstr>
      <vt:lpstr>ITSS</vt:lpstr>
      <vt:lpstr>Diapositive 2</vt:lpstr>
      <vt:lpstr>Diapositive 3</vt:lpstr>
      <vt:lpstr>Diapositive 4</vt:lpstr>
      <vt:lpstr>Trichomonas vaginalis </vt:lpstr>
      <vt:lpstr>VHB (virus de l’hépatite b )</vt:lpstr>
      <vt:lpstr>VIH (virus de l’immunodéficience humaine)</vt:lpstr>
      <vt:lpstr>Chlamydia trachomatis</vt:lpstr>
      <vt:lpstr>Neisseria gonorrhoeae</vt:lpstr>
      <vt:lpstr>Treponema pallidum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ITSS</dc:title>
  <dc:creator>CSBE</dc:creator>
  <cp:lastModifiedBy>CSBE</cp:lastModifiedBy>
  <cp:revision>7</cp:revision>
  <dcterms:created xsi:type="dcterms:W3CDTF">2017-05-24T19:02:54Z</dcterms:created>
  <dcterms:modified xsi:type="dcterms:W3CDTF">2017-05-24T19:33:39Z</dcterms:modified>
</cp:coreProperties>
</file>