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C072-E2E7-46F2-A5C1-6B6C9206322E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058C-7295-415F-B21A-504D42EE712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332656"/>
            <a:ext cx="49685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Procédé de présentation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Siance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Présenté a Daniel Blais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Fait par </a:t>
            </a:r>
            <a:r>
              <a:rPr lang="fr-CA" dirty="0" err="1" smtClean="0"/>
              <a:t>alex</a:t>
            </a:r>
            <a:r>
              <a:rPr lang="fr-CA" dirty="0" smtClean="0"/>
              <a:t> st-pierre</a:t>
            </a:r>
          </a:p>
          <a:p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Msi</a:t>
            </a:r>
            <a:r>
              <a:rPr lang="fr-CA" dirty="0" smtClean="0"/>
              <a:t> 2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19 avril</a:t>
            </a:r>
          </a:p>
          <a:p>
            <a:endParaRPr lang="fr-CA" dirty="0"/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1115616" y="2060848"/>
            <a:ext cx="2304256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267744" y="335699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843808" y="378904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763688" y="3356992"/>
            <a:ext cx="360040" cy="3178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2267744" y="3789040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1259632" y="3284984"/>
            <a:ext cx="36004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691680" y="378904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187624" y="3789040"/>
            <a:ext cx="432048" cy="5040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843808" y="342900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843808" y="234888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051720" y="2348880"/>
            <a:ext cx="216024" cy="2880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1403648" y="2276872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Triangle isocèle 19"/>
          <p:cNvSpPr/>
          <p:nvPr/>
        </p:nvSpPr>
        <p:spPr>
          <a:xfrm>
            <a:off x="1475656" y="2996952"/>
            <a:ext cx="360040" cy="21602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isocèle 20"/>
          <p:cNvSpPr/>
          <p:nvPr/>
        </p:nvSpPr>
        <p:spPr>
          <a:xfrm>
            <a:off x="2123728" y="2996952"/>
            <a:ext cx="288032" cy="21602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isocèle 21"/>
          <p:cNvSpPr/>
          <p:nvPr/>
        </p:nvSpPr>
        <p:spPr>
          <a:xfrm>
            <a:off x="2699792" y="2996952"/>
            <a:ext cx="360040" cy="216024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Organigramme : Stockage à accès direct 3"/>
          <p:cNvSpPr/>
          <p:nvPr/>
        </p:nvSpPr>
        <p:spPr>
          <a:xfrm rot="16200000">
            <a:off x="3815916" y="2672916"/>
            <a:ext cx="2880320" cy="3528392"/>
          </a:xfrm>
          <a:prstGeom prst="flowChartMagneticDru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Stockage à accès direct 4"/>
          <p:cNvSpPr/>
          <p:nvPr/>
        </p:nvSpPr>
        <p:spPr>
          <a:xfrm rot="19136012">
            <a:off x="924950" y="2125568"/>
            <a:ext cx="2844316" cy="1800200"/>
          </a:xfrm>
          <a:prstGeom prst="flowChartMagneticDru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3923928" y="5301208"/>
            <a:ext cx="576064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>
            <a:off x="4788024" y="5301208"/>
            <a:ext cx="72008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>
            <a:off x="5724128" y="5301208"/>
            <a:ext cx="576064" cy="360040"/>
          </a:xfrm>
          <a:prstGeom prst="triangle">
            <a:avLst>
              <a:gd name="adj" fmla="val 48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635896" y="530120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499992" y="53732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508104" y="53732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6444208" y="53732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763688" y="3789040"/>
            <a:ext cx="576064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1043608" y="2996952"/>
            <a:ext cx="432048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259632" y="3429000"/>
            <a:ext cx="576064" cy="5040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Trapèze 3"/>
          <p:cNvSpPr/>
          <p:nvPr/>
        </p:nvSpPr>
        <p:spPr>
          <a:xfrm>
            <a:off x="2123728" y="5949280"/>
            <a:ext cx="4896544" cy="648072"/>
          </a:xfrm>
          <a:prstGeom prst="trapezoid">
            <a:avLst>
              <a:gd name="adj" fmla="val 1218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Extraire 4"/>
          <p:cNvSpPr/>
          <p:nvPr/>
        </p:nvSpPr>
        <p:spPr>
          <a:xfrm>
            <a:off x="2843808" y="5445224"/>
            <a:ext cx="72008" cy="4571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2915816" y="2492896"/>
            <a:ext cx="3240360" cy="3456384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Stockage à accès direct 7"/>
          <p:cNvSpPr/>
          <p:nvPr/>
        </p:nvSpPr>
        <p:spPr>
          <a:xfrm rot="19070772">
            <a:off x="1228811" y="1120560"/>
            <a:ext cx="2193610" cy="1826527"/>
          </a:xfrm>
          <a:prstGeom prst="flowChartMagneticDru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0800000">
            <a:off x="3635896" y="2060848"/>
            <a:ext cx="1728192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2843808" y="6381328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>
            <a:off x="5508104" y="6381328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>
            <a:off x="4788024" y="6381328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>
            <a:off x="4139952" y="6381328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>
            <a:off x="3491880" y="6381328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isocèle 14"/>
          <p:cNvSpPr/>
          <p:nvPr/>
        </p:nvSpPr>
        <p:spPr>
          <a:xfrm>
            <a:off x="1475656" y="2492896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Triangle isocèle 15"/>
          <p:cNvSpPr/>
          <p:nvPr/>
        </p:nvSpPr>
        <p:spPr>
          <a:xfrm>
            <a:off x="1331640" y="2132856"/>
            <a:ext cx="432048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979712" y="2636912"/>
            <a:ext cx="576064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139952" y="2348880"/>
            <a:ext cx="576064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211960" y="2780928"/>
            <a:ext cx="576064" cy="4320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835696" y="5589240"/>
            <a:ext cx="5328592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>
            <a:off x="2627784" y="4437112"/>
            <a:ext cx="3744416" cy="1152128"/>
          </a:xfrm>
          <a:prstGeom prst="trapezoid">
            <a:avLst>
              <a:gd name="adj" fmla="val 422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131840" y="2852936"/>
            <a:ext cx="2736304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987824" y="52292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27585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63589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923928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139952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4427984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644008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860032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579613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148064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436096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3923928" y="908720"/>
            <a:ext cx="1080120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427984" y="1340768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Nuage 19"/>
          <p:cNvSpPr/>
          <p:nvPr/>
        </p:nvSpPr>
        <p:spPr>
          <a:xfrm>
            <a:off x="3131840" y="1916832"/>
            <a:ext cx="2448272" cy="648072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distilation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043608" y="4725144"/>
            <a:ext cx="1224136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>
            <a:off x="971600" y="3573016"/>
            <a:ext cx="1368152" cy="72008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187624" y="1772816"/>
            <a:ext cx="936104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187624" y="1196752"/>
            <a:ext cx="496855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Stockage à accès direct 7"/>
          <p:cNvSpPr/>
          <p:nvPr/>
        </p:nvSpPr>
        <p:spPr>
          <a:xfrm rot="16200000">
            <a:off x="5436096" y="1988840"/>
            <a:ext cx="2016224" cy="2880320"/>
          </a:xfrm>
          <a:prstGeom prst="flowChartMagneticDru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907704" y="5373216"/>
            <a:ext cx="266328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1115616" y="5085184"/>
            <a:ext cx="266328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1187624" y="5445224"/>
            <a:ext cx="266328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907704" y="5013176"/>
            <a:ext cx="194320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 flipV="1">
            <a:off x="1475656" y="5085184"/>
            <a:ext cx="338336" cy="237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619672" y="5445224"/>
            <a:ext cx="216024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isocèle 14"/>
          <p:cNvSpPr/>
          <p:nvPr/>
        </p:nvSpPr>
        <p:spPr>
          <a:xfrm>
            <a:off x="6084168" y="2132856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Triangle isocèle 15"/>
          <p:cNvSpPr/>
          <p:nvPr/>
        </p:nvSpPr>
        <p:spPr>
          <a:xfrm>
            <a:off x="6228184" y="2852936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Triangle isocèle 16"/>
          <p:cNvSpPr/>
          <p:nvPr/>
        </p:nvSpPr>
        <p:spPr>
          <a:xfrm>
            <a:off x="6156176" y="2564904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Triangle isocèle 17"/>
          <p:cNvSpPr/>
          <p:nvPr/>
        </p:nvSpPr>
        <p:spPr>
          <a:xfrm>
            <a:off x="5436096" y="1484784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Triangle isocèle 18"/>
          <p:cNvSpPr/>
          <p:nvPr/>
        </p:nvSpPr>
        <p:spPr>
          <a:xfrm>
            <a:off x="1475656" y="1556792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Triangle isocèle 19"/>
          <p:cNvSpPr/>
          <p:nvPr/>
        </p:nvSpPr>
        <p:spPr>
          <a:xfrm>
            <a:off x="2195736" y="1412776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isocèle 20"/>
          <p:cNvSpPr/>
          <p:nvPr/>
        </p:nvSpPr>
        <p:spPr>
          <a:xfrm>
            <a:off x="3419872" y="1484784"/>
            <a:ext cx="216024" cy="14401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</Words>
  <Application>Microsoft Office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Sédimentation</vt:lpstr>
      <vt:lpstr>décantation</vt:lpstr>
      <vt:lpstr>filtration</vt:lpstr>
      <vt:lpstr>évaporation</vt:lpstr>
      <vt:lpstr>distilation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2017-04-19T15:16:43Z</dcterms:created>
  <dcterms:modified xsi:type="dcterms:W3CDTF">2017-04-19T16:11:01Z</dcterms:modified>
</cp:coreProperties>
</file>