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595" autoAdjust="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E252A-F988-4918-AE05-73DF7BF65594}" type="datetimeFigureOut">
              <a:rPr lang="fr-CA" smtClean="0"/>
              <a:pPr/>
              <a:t>2016-10-04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835F3-A6C0-4A23-98DC-52C5EEEDFD10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a/url?sa=i&amp;rct=j&amp;q=&amp;esrc=s&amp;source=images&amp;cd=&amp;cad=rja&amp;uact=8&amp;ved=0ahUKEwj0tLiP6LTPAhXGNz4KHUeXBRYQjRwIBw&amp;url=http://kurld.com/monster.html&amp;bvm=bv.134052249,d.cWw&amp;psig=AFQjCNG5oyEaW1x9WLuw_G1xb0ApN-GWLQ&amp;ust=1475246627114147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à coins arrondis 35"/>
          <p:cNvSpPr/>
          <p:nvPr/>
        </p:nvSpPr>
        <p:spPr>
          <a:xfrm rot="770366">
            <a:off x="7648609" y="3644067"/>
            <a:ext cx="701276" cy="5493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5" name="Triangle isocèle 54"/>
          <p:cNvSpPr/>
          <p:nvPr/>
        </p:nvSpPr>
        <p:spPr>
          <a:xfrm rot="16200000">
            <a:off x="3131840" y="3068960"/>
            <a:ext cx="576064" cy="432048"/>
          </a:xfrm>
          <a:prstGeom prst="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1" name="Triangle rectangle 50"/>
          <p:cNvSpPr/>
          <p:nvPr/>
        </p:nvSpPr>
        <p:spPr>
          <a:xfrm>
            <a:off x="5220072" y="3068960"/>
            <a:ext cx="648072" cy="504056"/>
          </a:xfrm>
          <a:prstGeom prst="rtTriangl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0" name="Rectangle 49"/>
          <p:cNvSpPr/>
          <p:nvPr/>
        </p:nvSpPr>
        <p:spPr>
          <a:xfrm>
            <a:off x="3923928" y="2996952"/>
            <a:ext cx="129614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3" name="Rectangle à coins arrondis 42"/>
          <p:cNvSpPr/>
          <p:nvPr/>
        </p:nvSpPr>
        <p:spPr>
          <a:xfrm rot="19098596">
            <a:off x="1621144" y="3681754"/>
            <a:ext cx="830506" cy="75372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4" name="Rectangle à coins arrondis 33"/>
          <p:cNvSpPr/>
          <p:nvPr/>
        </p:nvSpPr>
        <p:spPr>
          <a:xfrm rot="16200000">
            <a:off x="7589112" y="4084296"/>
            <a:ext cx="861742" cy="55926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7" name="Rectangle à coins arrondis 26"/>
          <p:cNvSpPr/>
          <p:nvPr/>
        </p:nvSpPr>
        <p:spPr>
          <a:xfrm rot="21059433">
            <a:off x="6212021" y="3717632"/>
            <a:ext cx="1915063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6" name="Rectangle à coins arrondis 25"/>
          <p:cNvSpPr/>
          <p:nvPr/>
        </p:nvSpPr>
        <p:spPr>
          <a:xfrm rot="21078170">
            <a:off x="6282751" y="3709598"/>
            <a:ext cx="1872208" cy="8640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7" name="Rectangle 66"/>
          <p:cNvSpPr/>
          <p:nvPr/>
        </p:nvSpPr>
        <p:spPr>
          <a:xfrm>
            <a:off x="1835696" y="3429000"/>
            <a:ext cx="936104" cy="5040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Rectangle à coins arrondis 12"/>
          <p:cNvSpPr/>
          <p:nvPr/>
        </p:nvSpPr>
        <p:spPr>
          <a:xfrm>
            <a:off x="3347864" y="3573016"/>
            <a:ext cx="3384376" cy="122413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5" name="Arrondir un rectangle à un seul coin 64"/>
          <p:cNvSpPr/>
          <p:nvPr/>
        </p:nvSpPr>
        <p:spPr>
          <a:xfrm rot="2826380">
            <a:off x="2733961" y="3436522"/>
            <a:ext cx="1152128" cy="792088"/>
          </a:xfrm>
          <a:prstGeom prst="round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1" name="Arrondir un rectangle à un seul coin 20"/>
          <p:cNvSpPr/>
          <p:nvPr/>
        </p:nvSpPr>
        <p:spPr>
          <a:xfrm>
            <a:off x="3203848" y="2852936"/>
            <a:ext cx="2016224" cy="144016"/>
          </a:xfrm>
          <a:prstGeom prst="round1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Ellipse 5"/>
          <p:cNvSpPr/>
          <p:nvPr/>
        </p:nvSpPr>
        <p:spPr>
          <a:xfrm>
            <a:off x="2195736" y="3933056"/>
            <a:ext cx="1152128" cy="1152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Ellipse 6"/>
          <p:cNvSpPr/>
          <p:nvPr/>
        </p:nvSpPr>
        <p:spPr>
          <a:xfrm>
            <a:off x="6948264" y="3933056"/>
            <a:ext cx="1080120" cy="1152128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7308304" y="4293096"/>
            <a:ext cx="360040" cy="43204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cxnSp>
        <p:nvCxnSpPr>
          <p:cNvPr id="17" name="Connecteur droit 16"/>
          <p:cNvCxnSpPr/>
          <p:nvPr/>
        </p:nvCxnSpPr>
        <p:spPr>
          <a:xfrm>
            <a:off x="3275856" y="4653136"/>
            <a:ext cx="720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Bande diagonale 19"/>
          <p:cNvSpPr/>
          <p:nvPr/>
        </p:nvSpPr>
        <p:spPr>
          <a:xfrm rot="21232368">
            <a:off x="2518289" y="2923895"/>
            <a:ext cx="1368152" cy="720080"/>
          </a:xfrm>
          <a:prstGeom prst="diagStrip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331640" y="3717032"/>
            <a:ext cx="648072" cy="100811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6" name="Rectangle 65"/>
          <p:cNvSpPr/>
          <p:nvPr/>
        </p:nvSpPr>
        <p:spPr>
          <a:xfrm rot="2305907">
            <a:off x="5078154" y="3181928"/>
            <a:ext cx="1152128" cy="1766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8" name="Rectangle 67"/>
          <p:cNvSpPr/>
          <p:nvPr/>
        </p:nvSpPr>
        <p:spPr>
          <a:xfrm rot="18426202" flipV="1">
            <a:off x="1584597" y="3958255"/>
            <a:ext cx="793403" cy="8301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9" name="Rectangle 68"/>
          <p:cNvSpPr/>
          <p:nvPr/>
        </p:nvSpPr>
        <p:spPr>
          <a:xfrm flipH="1">
            <a:off x="1259632" y="3501008"/>
            <a:ext cx="7200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0" name="Rectangle à coins arrondis 69"/>
          <p:cNvSpPr/>
          <p:nvPr/>
        </p:nvSpPr>
        <p:spPr>
          <a:xfrm rot="3088648">
            <a:off x="859052" y="4243325"/>
            <a:ext cx="728414" cy="247531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2" name="Rectangle à coins arrondis 71"/>
          <p:cNvSpPr/>
          <p:nvPr/>
        </p:nvSpPr>
        <p:spPr>
          <a:xfrm>
            <a:off x="1187624" y="3429000"/>
            <a:ext cx="864096" cy="86409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3" name="Rectangle à coins arrondis 72"/>
          <p:cNvSpPr/>
          <p:nvPr/>
        </p:nvSpPr>
        <p:spPr>
          <a:xfrm rot="17258946">
            <a:off x="848293" y="3630144"/>
            <a:ext cx="760972" cy="44878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4" name="Rectangle à coins arrondis 73"/>
          <p:cNvSpPr/>
          <p:nvPr/>
        </p:nvSpPr>
        <p:spPr>
          <a:xfrm rot="17869997">
            <a:off x="5988857" y="4001106"/>
            <a:ext cx="1162565" cy="32242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6" name="Rectangle à coins arrondis 75"/>
          <p:cNvSpPr/>
          <p:nvPr/>
        </p:nvSpPr>
        <p:spPr>
          <a:xfrm>
            <a:off x="6516216" y="3573016"/>
            <a:ext cx="1440160" cy="7200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5" name="Rectangle 24"/>
          <p:cNvSpPr/>
          <p:nvPr/>
        </p:nvSpPr>
        <p:spPr>
          <a:xfrm>
            <a:off x="6084168" y="4437112"/>
            <a:ext cx="72008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8" name="Rectangle 27"/>
          <p:cNvSpPr/>
          <p:nvPr/>
        </p:nvSpPr>
        <p:spPr>
          <a:xfrm>
            <a:off x="6660232" y="3645024"/>
            <a:ext cx="792088" cy="2160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1" name="Rectangle à coins arrondis 30"/>
          <p:cNvSpPr/>
          <p:nvPr/>
        </p:nvSpPr>
        <p:spPr>
          <a:xfrm flipH="1">
            <a:off x="3851920" y="2924944"/>
            <a:ext cx="91438" cy="64807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2" name="Rectangle à coins arrondis 31"/>
          <p:cNvSpPr/>
          <p:nvPr/>
        </p:nvSpPr>
        <p:spPr>
          <a:xfrm>
            <a:off x="8100392" y="4077072"/>
            <a:ext cx="288032" cy="720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3" name="Triangle rectangle 32"/>
          <p:cNvSpPr/>
          <p:nvPr/>
        </p:nvSpPr>
        <p:spPr>
          <a:xfrm>
            <a:off x="8100392" y="4437112"/>
            <a:ext cx="360040" cy="360040"/>
          </a:xfrm>
          <a:prstGeom prst="rtTriangl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Triangle rectangle 41"/>
          <p:cNvSpPr/>
          <p:nvPr/>
        </p:nvSpPr>
        <p:spPr>
          <a:xfrm>
            <a:off x="1043608" y="3068960"/>
            <a:ext cx="796175" cy="288032"/>
          </a:xfrm>
          <a:prstGeom prst="rtTriangl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7" name="Bande diagonale 46"/>
          <p:cNvSpPr/>
          <p:nvPr/>
        </p:nvSpPr>
        <p:spPr>
          <a:xfrm rot="12566436">
            <a:off x="6234361" y="2985888"/>
            <a:ext cx="985592" cy="577072"/>
          </a:xfrm>
          <a:prstGeom prst="diagStrip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b="1" spc="10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588224" y="3501008"/>
            <a:ext cx="576064" cy="2880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9" name="Rectangle 48"/>
          <p:cNvSpPr/>
          <p:nvPr/>
        </p:nvSpPr>
        <p:spPr>
          <a:xfrm>
            <a:off x="1259632" y="3356992"/>
            <a:ext cx="504056" cy="14401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Rectangle 52"/>
          <p:cNvSpPr/>
          <p:nvPr/>
        </p:nvSpPr>
        <p:spPr>
          <a:xfrm>
            <a:off x="5148064" y="2996952"/>
            <a:ext cx="72008" cy="64807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4" name="Rectangle 53"/>
          <p:cNvSpPr/>
          <p:nvPr/>
        </p:nvSpPr>
        <p:spPr>
          <a:xfrm>
            <a:off x="3635896" y="2996952"/>
            <a:ext cx="216024" cy="5760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26" name="AutoShape 2" descr="Résultats de recherche d'images pour « monster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2547664"/>
            <a:ext cx="6296025" cy="5600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1028" name="AutoShape 4" descr="Résultats de recherche d'images pour « monster »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4988745" y="-2681287"/>
            <a:ext cx="1364430" cy="1213744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CA"/>
          </a:p>
        </p:txBody>
      </p:sp>
      <p:sp>
        <p:nvSpPr>
          <p:cNvPr id="59" name="ZoneTexte 58"/>
          <p:cNvSpPr txBox="1"/>
          <p:nvPr/>
        </p:nvSpPr>
        <p:spPr>
          <a:xfrm rot="20055288">
            <a:off x="5335293" y="3261259"/>
            <a:ext cx="43205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solidFill>
                  <a:srgbClr val="92D050"/>
                </a:solidFill>
                <a:latin typeface="Broadway" pitchFamily="82" charset="0"/>
              </a:rPr>
              <a:t>Monster </a:t>
            </a:r>
            <a:endParaRPr lang="fr-CA" sz="2800" dirty="0">
              <a:solidFill>
                <a:srgbClr val="92D050"/>
              </a:solidFill>
              <a:latin typeface="Broadway" pitchFamily="82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3707904" y="3645024"/>
            <a:ext cx="338437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6600" dirty="0" smtClean="0">
                <a:solidFill>
                  <a:schemeClr val="bg1"/>
                </a:solidFill>
                <a:latin typeface="Bauhaus 93" pitchFamily="82" charset="0"/>
              </a:rPr>
              <a:t>02</a:t>
            </a:r>
            <a:endParaRPr lang="fr-CA" sz="66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2555776" y="4293096"/>
            <a:ext cx="360040" cy="36004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2" name="Lune 51"/>
          <p:cNvSpPr/>
          <p:nvPr/>
        </p:nvSpPr>
        <p:spPr>
          <a:xfrm rot="10137586">
            <a:off x="7504599" y="3518363"/>
            <a:ext cx="995362" cy="642203"/>
          </a:xfrm>
          <a:prstGeom prst="moon">
            <a:avLst>
              <a:gd name="adj" fmla="val 60328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6" name="Rectangle 55"/>
          <p:cNvSpPr/>
          <p:nvPr/>
        </p:nvSpPr>
        <p:spPr>
          <a:xfrm>
            <a:off x="0" y="3501008"/>
            <a:ext cx="3873082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b="1" cap="none" spc="0" dirty="0" smtClean="0">
                <a:ln/>
                <a:solidFill>
                  <a:schemeClr val="accent3"/>
                </a:solidFill>
                <a:effectLst/>
              </a:rPr>
              <a:t>Team block </a:t>
            </a:r>
            <a:endParaRPr lang="fr-FR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4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22</cp:revision>
  <dcterms:created xsi:type="dcterms:W3CDTF">2016-09-28T16:56:53Z</dcterms:created>
  <dcterms:modified xsi:type="dcterms:W3CDTF">2016-10-04T17:17:01Z</dcterms:modified>
</cp:coreProperties>
</file>