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a:p>
        </p:txBody>
      </p:sp>
      <p:sp>
        <p:nvSpPr>
          <p:cNvPr id="4" name="Espace réservé de la date 3"/>
          <p:cNvSpPr>
            <a:spLocks noGrp="1"/>
          </p:cNvSpPr>
          <p:nvPr>
            <p:ph type="dt" sz="half" idx="10"/>
          </p:nvPr>
        </p:nvSpPr>
        <p:spPr/>
        <p:txBody>
          <a:bodyPr/>
          <a:lstStyle/>
          <a:p>
            <a:fld id="{E73B75C7-5FA0-45B9-AB72-9BE5A2208DCD}" type="datetimeFigureOut">
              <a:rPr lang="fr-CA" smtClean="0"/>
              <a:t>08-03-16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3F0F8D39-FAB2-48DA-8A93-8E19CB7CEFF4}" type="slidenum">
              <a:rPr lang="fr-CA" smtClean="0"/>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E73B75C7-5FA0-45B9-AB72-9BE5A2208DCD}" type="datetimeFigureOut">
              <a:rPr lang="fr-CA" smtClean="0"/>
              <a:t>08-03-16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3F0F8D39-FAB2-48DA-8A93-8E19CB7CEFF4}" type="slidenum">
              <a:rPr lang="fr-CA" smtClean="0"/>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E73B75C7-5FA0-45B9-AB72-9BE5A2208DCD}" type="datetimeFigureOut">
              <a:rPr lang="fr-CA" smtClean="0"/>
              <a:t>08-03-16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3F0F8D39-FAB2-48DA-8A93-8E19CB7CEFF4}" type="slidenum">
              <a:rPr lang="fr-CA" smtClean="0"/>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E73B75C7-5FA0-45B9-AB72-9BE5A2208DCD}" type="datetimeFigureOut">
              <a:rPr lang="fr-CA" smtClean="0"/>
              <a:t>08-03-16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3F0F8D39-FAB2-48DA-8A93-8E19CB7CEFF4}" type="slidenum">
              <a:rPr lang="fr-CA" smtClean="0"/>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73B75C7-5FA0-45B9-AB72-9BE5A2208DCD}" type="datetimeFigureOut">
              <a:rPr lang="fr-CA" smtClean="0"/>
              <a:t>08-03-16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3F0F8D39-FAB2-48DA-8A93-8E19CB7CEFF4}" type="slidenum">
              <a:rPr lang="fr-CA" smtClean="0"/>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E73B75C7-5FA0-45B9-AB72-9BE5A2208DCD}" type="datetimeFigureOut">
              <a:rPr lang="fr-CA" smtClean="0"/>
              <a:t>08-03-16</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3F0F8D39-FAB2-48DA-8A93-8E19CB7CEFF4}" type="slidenum">
              <a:rPr lang="fr-CA" smtClean="0"/>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E73B75C7-5FA0-45B9-AB72-9BE5A2208DCD}" type="datetimeFigureOut">
              <a:rPr lang="fr-CA" smtClean="0"/>
              <a:t>08-03-16</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3F0F8D39-FAB2-48DA-8A93-8E19CB7CEFF4}" type="slidenum">
              <a:rPr lang="fr-CA" smtClean="0"/>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e la date 2"/>
          <p:cNvSpPr>
            <a:spLocks noGrp="1"/>
          </p:cNvSpPr>
          <p:nvPr>
            <p:ph type="dt" sz="half" idx="10"/>
          </p:nvPr>
        </p:nvSpPr>
        <p:spPr/>
        <p:txBody>
          <a:bodyPr/>
          <a:lstStyle/>
          <a:p>
            <a:fld id="{E73B75C7-5FA0-45B9-AB72-9BE5A2208DCD}" type="datetimeFigureOut">
              <a:rPr lang="fr-CA" smtClean="0"/>
              <a:t>08-03-16</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3F0F8D39-FAB2-48DA-8A93-8E19CB7CEFF4}"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73B75C7-5FA0-45B9-AB72-9BE5A2208DCD}" type="datetimeFigureOut">
              <a:rPr lang="fr-CA" smtClean="0"/>
              <a:t>08-03-16</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3F0F8D39-FAB2-48DA-8A93-8E19CB7CEFF4}"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73B75C7-5FA0-45B9-AB72-9BE5A2208DCD}" type="datetimeFigureOut">
              <a:rPr lang="fr-CA" smtClean="0"/>
              <a:t>08-03-16</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3F0F8D39-FAB2-48DA-8A93-8E19CB7CEFF4}" type="slidenum">
              <a:rPr lang="fr-CA" smtClean="0"/>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73B75C7-5FA0-45B9-AB72-9BE5A2208DCD}" type="datetimeFigureOut">
              <a:rPr lang="fr-CA" smtClean="0"/>
              <a:t>08-03-16</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3F0F8D39-FAB2-48DA-8A93-8E19CB7CEFF4}" type="slidenum">
              <a:rPr lang="fr-CA" smtClean="0"/>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3B75C7-5FA0-45B9-AB72-9BE5A2208DCD}" type="datetimeFigureOut">
              <a:rPr lang="fr-CA" smtClean="0"/>
              <a:t>08-03-16</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0F8D39-FAB2-48DA-8A93-8E19CB7CEFF4}" type="slidenum">
              <a:rPr lang="fr-CA" smtClean="0"/>
              <a:t>‹N°›</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0"/>
            <a:ext cx="7772400" cy="1470025"/>
          </a:xfrm>
        </p:spPr>
        <p:txBody>
          <a:bodyPr/>
          <a:lstStyle/>
          <a:p>
            <a:r>
              <a:rPr lang="fr-CA" dirty="0" err="1" smtClean="0"/>
              <a:t>Aquops</a:t>
            </a:r>
            <a:endParaRPr lang="fr-CA" dirty="0"/>
          </a:p>
        </p:txBody>
      </p:sp>
      <p:sp>
        <p:nvSpPr>
          <p:cNvPr id="3" name="Sous-titre 2"/>
          <p:cNvSpPr>
            <a:spLocks noGrp="1"/>
          </p:cNvSpPr>
          <p:nvPr>
            <p:ph type="subTitle" idx="1"/>
          </p:nvPr>
        </p:nvSpPr>
        <p:spPr>
          <a:xfrm>
            <a:off x="1259632" y="1052736"/>
            <a:ext cx="6400800" cy="5805264"/>
          </a:xfrm>
        </p:spPr>
        <p:txBody>
          <a:bodyPr>
            <a:normAutofit/>
          </a:bodyPr>
          <a:lstStyle/>
          <a:p>
            <a:r>
              <a:rPr lang="fr-CA" sz="1600" dirty="0" smtClean="0"/>
              <a:t>#4107#4108</a:t>
            </a:r>
          </a:p>
          <a:p>
            <a:endParaRPr lang="fr-CA" sz="1600" dirty="0"/>
          </a:p>
          <a:p>
            <a:r>
              <a:rPr lang="fr-CA" sz="1600" dirty="0" smtClean="0"/>
              <a:t>Info </a:t>
            </a:r>
          </a:p>
          <a:p>
            <a:endParaRPr lang="fr-CA" sz="1600" dirty="0"/>
          </a:p>
          <a:p>
            <a:r>
              <a:rPr lang="fr-CA" sz="1600" dirty="0" smtClean="0"/>
              <a:t>Présenté a </a:t>
            </a:r>
            <a:r>
              <a:rPr lang="fr-CA" sz="1600" dirty="0" err="1" smtClean="0"/>
              <a:t>daniel</a:t>
            </a:r>
            <a:r>
              <a:rPr lang="fr-CA" sz="1600" dirty="0" smtClean="0"/>
              <a:t> </a:t>
            </a:r>
            <a:r>
              <a:rPr lang="fr-CA" sz="1600" dirty="0" err="1" smtClean="0"/>
              <a:t>blais</a:t>
            </a:r>
            <a:endParaRPr lang="fr-CA" sz="1600" dirty="0" smtClean="0"/>
          </a:p>
          <a:p>
            <a:endParaRPr lang="fr-CA" sz="1600" dirty="0"/>
          </a:p>
          <a:p>
            <a:endParaRPr lang="fr-CA" sz="1600" dirty="0" smtClean="0"/>
          </a:p>
          <a:p>
            <a:r>
              <a:rPr lang="fr-CA" sz="1600" dirty="0" smtClean="0"/>
              <a:t>Présenter par </a:t>
            </a:r>
            <a:r>
              <a:rPr lang="fr-CA" sz="1600" dirty="0" err="1" smtClean="0"/>
              <a:t>alex</a:t>
            </a:r>
            <a:r>
              <a:rPr lang="fr-CA" sz="1600" dirty="0" smtClean="0"/>
              <a:t> st pierre</a:t>
            </a:r>
          </a:p>
          <a:p>
            <a:endParaRPr lang="fr-CA" sz="1600" dirty="0" smtClean="0"/>
          </a:p>
          <a:p>
            <a:endParaRPr lang="fr-CA" sz="1600" dirty="0"/>
          </a:p>
          <a:p>
            <a:endParaRPr lang="fr-CA" sz="1600" dirty="0" smtClean="0"/>
          </a:p>
          <a:p>
            <a:endParaRPr lang="fr-CA" sz="1600" dirty="0"/>
          </a:p>
          <a:p>
            <a:r>
              <a:rPr lang="fr-CA" sz="1600" dirty="0" smtClean="0"/>
              <a:t>Date 8 mars</a:t>
            </a:r>
          </a:p>
          <a:p>
            <a:endParaRPr lang="fr-CA" sz="1600" dirty="0"/>
          </a:p>
          <a:p>
            <a:endParaRPr lang="fr-CA" sz="1600" dirty="0" smtClean="0"/>
          </a:p>
          <a:p>
            <a:endParaRPr lang="fr-CA" sz="1600" dirty="0"/>
          </a:p>
          <a:p>
            <a:endParaRPr lang="fr-CA" sz="1600" dirty="0" smtClean="0"/>
          </a:p>
          <a:p>
            <a:endParaRPr lang="fr-CA"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Titre de </a:t>
            </a:r>
            <a:r>
              <a:rPr lang="fr-CA" dirty="0" err="1" smtClean="0"/>
              <a:t>lexposé</a:t>
            </a:r>
            <a:endParaRPr lang="fr-CA" dirty="0"/>
          </a:p>
        </p:txBody>
      </p:sp>
      <p:sp>
        <p:nvSpPr>
          <p:cNvPr id="3" name="Espace réservé du contenu 2"/>
          <p:cNvSpPr>
            <a:spLocks noGrp="1"/>
          </p:cNvSpPr>
          <p:nvPr>
            <p:ph idx="1"/>
          </p:nvPr>
        </p:nvSpPr>
        <p:spPr/>
        <p:txBody>
          <a:bodyPr/>
          <a:lstStyle/>
          <a:p>
            <a:pPr>
              <a:buNone/>
            </a:pPr>
            <a:r>
              <a:rPr lang="fr-CA" b="1" dirty="0"/>
              <a:t>APPROCHE ORIENTANTE PAR </a:t>
            </a:r>
          </a:p>
          <a:p>
            <a:pPr>
              <a:buNone/>
            </a:pPr>
            <a:r>
              <a:rPr lang="fr-CA" b="1" dirty="0"/>
              <a:t>L'ENTREPRENEURIAT ET LA </a:t>
            </a:r>
            <a:r>
              <a:rPr lang="fr-CA" b="1" dirty="0" smtClean="0"/>
              <a:t>CRÉATIVITÉ</a:t>
            </a:r>
          </a:p>
          <a:p>
            <a:pPr>
              <a:buNone/>
            </a:pPr>
            <a:endParaRPr lang="fr-CA" b="1" dirty="0"/>
          </a:p>
          <a:p>
            <a:pPr>
              <a:buNone/>
            </a:pPr>
            <a:r>
              <a:rPr lang="fr-CA" dirty="0" smtClean="0"/>
              <a:t>#4108</a:t>
            </a:r>
            <a:endParaRPr lang="fr-CA" b="1" dirty="0" smtClean="0"/>
          </a:p>
          <a:p>
            <a:pPr>
              <a:buNone/>
            </a:pPr>
            <a:r>
              <a:rPr lang="fr-CA" b="1" dirty="0"/>
              <a:t>OUI, ILS PEUVENT APPRENDRE À BIEN CHERCHER DANS LE WEB !</a:t>
            </a:r>
            <a:endParaRPr lang="fr-CA" dirty="0"/>
          </a:p>
        </p:txBody>
      </p:sp>
      <p:sp>
        <p:nvSpPr>
          <p:cNvPr id="7" name="Rectangle 6"/>
          <p:cNvSpPr/>
          <p:nvPr/>
        </p:nvSpPr>
        <p:spPr>
          <a:xfrm>
            <a:off x="323528" y="1196752"/>
            <a:ext cx="768159" cy="369332"/>
          </a:xfrm>
          <a:prstGeom prst="rect">
            <a:avLst/>
          </a:prstGeom>
        </p:spPr>
        <p:txBody>
          <a:bodyPr wrap="none">
            <a:spAutoFit/>
          </a:bodyPr>
          <a:lstStyle/>
          <a:p>
            <a:r>
              <a:rPr lang="fr-CA" dirty="0" smtClean="0"/>
              <a:t>#4107</a:t>
            </a:r>
            <a:endParaRPr lang="fr-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99792" y="274638"/>
            <a:ext cx="5987008" cy="634082"/>
          </a:xfrm>
        </p:spPr>
        <p:txBody>
          <a:bodyPr>
            <a:normAutofit fontScale="90000"/>
          </a:bodyPr>
          <a:lstStyle/>
          <a:p>
            <a:r>
              <a:rPr lang="fr-CA" dirty="0" smtClean="0"/>
              <a:t>Auteurs:</a:t>
            </a:r>
            <a:br>
              <a:rPr lang="fr-CA" dirty="0" smtClean="0"/>
            </a:br>
            <a:endParaRPr lang="fr-CA" dirty="0"/>
          </a:p>
        </p:txBody>
      </p:sp>
      <p:sp>
        <p:nvSpPr>
          <p:cNvPr id="3" name="Espace réservé du contenu 2"/>
          <p:cNvSpPr>
            <a:spLocks noGrp="1"/>
          </p:cNvSpPr>
          <p:nvPr>
            <p:ph idx="1"/>
          </p:nvPr>
        </p:nvSpPr>
        <p:spPr/>
        <p:txBody>
          <a:bodyPr/>
          <a:lstStyle/>
          <a:p>
            <a:r>
              <a:rPr lang="fr-CA" dirty="0"/>
              <a:t>Mark </a:t>
            </a:r>
            <a:r>
              <a:rPr lang="fr-CA" dirty="0" err="1"/>
              <a:t>Chatel</a:t>
            </a:r>
            <a:r>
              <a:rPr lang="fr-CA" dirty="0"/>
              <a:t>, </a:t>
            </a:r>
            <a:r>
              <a:rPr lang="fr-CA" dirty="0" err="1"/>
              <a:t>WigUp</a:t>
            </a:r>
            <a:r>
              <a:rPr lang="fr-CA" dirty="0"/>
              <a:t> </a:t>
            </a:r>
          </a:p>
          <a:p>
            <a:r>
              <a:rPr lang="fr-CA" dirty="0"/>
              <a:t>Pierre </a:t>
            </a:r>
            <a:r>
              <a:rPr lang="fr-CA" dirty="0" err="1"/>
              <a:t>Cazabon</a:t>
            </a:r>
            <a:r>
              <a:rPr lang="fr-CA" dirty="0"/>
              <a:t>, </a:t>
            </a:r>
            <a:r>
              <a:rPr lang="fr-CA" dirty="0" smtClean="0"/>
              <a:t>CSDCSO</a:t>
            </a:r>
          </a:p>
          <a:p>
            <a:r>
              <a:rPr lang="fr-CA" dirty="0" smtClean="0"/>
              <a:t>#4108</a:t>
            </a:r>
            <a:endParaRPr lang="fr-CA" dirty="0"/>
          </a:p>
          <a:p>
            <a:r>
              <a:rPr lang="fr-CA" dirty="0"/>
              <a:t>Martine </a:t>
            </a:r>
            <a:r>
              <a:rPr lang="fr-CA" dirty="0" err="1"/>
              <a:t>Mottet</a:t>
            </a:r>
            <a:r>
              <a:rPr lang="fr-CA" dirty="0"/>
              <a:t>, Université Laval</a:t>
            </a:r>
          </a:p>
        </p:txBody>
      </p:sp>
      <p:sp>
        <p:nvSpPr>
          <p:cNvPr id="4" name="Rectangle 3"/>
          <p:cNvSpPr/>
          <p:nvPr/>
        </p:nvSpPr>
        <p:spPr>
          <a:xfrm>
            <a:off x="755576" y="1268760"/>
            <a:ext cx="768159" cy="369332"/>
          </a:xfrm>
          <a:prstGeom prst="rect">
            <a:avLst/>
          </a:prstGeom>
        </p:spPr>
        <p:txBody>
          <a:bodyPr wrap="none">
            <a:spAutoFit/>
          </a:bodyPr>
          <a:lstStyle/>
          <a:p>
            <a:r>
              <a:rPr lang="fr-CA" dirty="0" smtClean="0"/>
              <a:t>#4107</a:t>
            </a:r>
            <a:endParaRPr lang="fr-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Résumé:#4108</a:t>
            </a:r>
            <a:br>
              <a:rPr lang="fr-CA" dirty="0" smtClean="0"/>
            </a:br>
            <a:endParaRPr lang="fr-CA" dirty="0"/>
          </a:p>
        </p:txBody>
      </p:sp>
      <p:sp>
        <p:nvSpPr>
          <p:cNvPr id="3" name="Espace réservé du contenu 2"/>
          <p:cNvSpPr>
            <a:spLocks noGrp="1"/>
          </p:cNvSpPr>
          <p:nvPr>
            <p:ph idx="1"/>
          </p:nvPr>
        </p:nvSpPr>
        <p:spPr>
          <a:xfrm>
            <a:off x="251520" y="908720"/>
            <a:ext cx="4114800" cy="4032448"/>
          </a:xfrm>
        </p:spPr>
        <p:txBody>
          <a:bodyPr>
            <a:normAutofit fontScale="47500" lnSpcReduction="20000"/>
          </a:bodyPr>
          <a:lstStyle/>
          <a:p>
            <a:r>
              <a:rPr lang="fr-CA" dirty="0"/>
              <a:t>Au cours de cet atelier, le fondateur de WIGUP.tv Mark </a:t>
            </a:r>
            <a:r>
              <a:rPr lang="fr-CA" dirty="0" err="1"/>
              <a:t>Chatel</a:t>
            </a:r>
            <a:r>
              <a:rPr lang="fr-CA" dirty="0"/>
              <a:t> explique comment intégrer un projet entrepreneurial social en classe pour faire des liens avec le curriculum, mais surtout, pour augmenter la motivation des élèves et leur permettre d'exprimer leur créativité et leurs talents. L'approche entrepreneuriale sociale a été expérimentée dans de nombreux projets pilotes à travers le Canada. Elle est idéale pour répondre à l'APPROCHE ORIENTANTE au Québec. Les participants apprendront comment utiliser la plateforme et mettre en </a:t>
            </a:r>
            <a:r>
              <a:rPr lang="fr-CA" dirty="0" err="1"/>
              <a:t>oeuvre</a:t>
            </a:r>
            <a:r>
              <a:rPr lang="fr-CA" dirty="0"/>
              <a:t> cette approche pour transformer l'expérience scolaire de leurs élèves. L'heure de WIGUP.tv est arrivée !</a:t>
            </a:r>
          </a:p>
        </p:txBody>
      </p:sp>
      <p:sp>
        <p:nvSpPr>
          <p:cNvPr id="4" name="Rectangle 3"/>
          <p:cNvSpPr/>
          <p:nvPr/>
        </p:nvSpPr>
        <p:spPr>
          <a:xfrm>
            <a:off x="4139952" y="980728"/>
            <a:ext cx="4824536" cy="3970318"/>
          </a:xfrm>
          <a:prstGeom prst="rect">
            <a:avLst/>
          </a:prstGeom>
        </p:spPr>
        <p:txBody>
          <a:bodyPr wrap="square">
            <a:spAutoFit/>
          </a:bodyPr>
          <a:lstStyle/>
          <a:p>
            <a:r>
              <a:rPr lang="fr-CA" dirty="0"/>
              <a:t>Vos élèves ont de la difficulté à choisir de l'information pertinente et fiable pour documenter leurs travaux ? Venez découvrir une démarche de recherche simple et rigoureuse à la fois, utilisable dans toutes les disciplines et appuyée par des dizaines de ressources éducatives disponibles sur le Web validées en classe et adaptables à vos besoins : affiches, capsules vidéo, grilles d'évaluation d'un site Web ainsi que des outils pour prendre des notes sans faire de copier-coller et pour citer ses sources et des exercices et corrigés pour les élèves, sans oublier des guides d'accompagnement précis pour l'enseignant. </a:t>
            </a:r>
          </a:p>
        </p:txBody>
      </p:sp>
      <p:sp>
        <p:nvSpPr>
          <p:cNvPr id="5" name="Rectangle 4"/>
          <p:cNvSpPr/>
          <p:nvPr/>
        </p:nvSpPr>
        <p:spPr>
          <a:xfrm>
            <a:off x="1763688" y="404664"/>
            <a:ext cx="768159" cy="369332"/>
          </a:xfrm>
          <a:prstGeom prst="rect">
            <a:avLst/>
          </a:prstGeom>
        </p:spPr>
        <p:txBody>
          <a:bodyPr wrap="none">
            <a:spAutoFit/>
          </a:bodyPr>
          <a:lstStyle/>
          <a:p>
            <a:r>
              <a:rPr lang="fr-CA" dirty="0" smtClean="0"/>
              <a:t>#4107</a:t>
            </a:r>
            <a:endParaRPr lang="fr-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err="1" smtClean="0"/>
              <a:t>Endrois,école,cs</a:t>
            </a:r>
            <a:endParaRPr lang="fr-CA" dirty="0"/>
          </a:p>
        </p:txBody>
      </p:sp>
      <p:sp>
        <p:nvSpPr>
          <p:cNvPr id="3" name="Espace réservé du contenu 2"/>
          <p:cNvSpPr>
            <a:spLocks noGrp="1"/>
          </p:cNvSpPr>
          <p:nvPr>
            <p:ph idx="1"/>
          </p:nvPr>
        </p:nvSpPr>
        <p:spPr/>
        <p:txBody>
          <a:bodyPr/>
          <a:lstStyle/>
          <a:p>
            <a:r>
              <a:rPr lang="fr-CA" dirty="0" smtClean="0"/>
              <a:t>CSDCSO</a:t>
            </a:r>
          </a:p>
          <a:p>
            <a:r>
              <a:rPr lang="fr-CA" dirty="0" err="1" smtClean="0"/>
              <a:t>WigUp</a:t>
            </a:r>
            <a:endParaRPr lang="fr-CA" dirty="0" smtClean="0"/>
          </a:p>
          <a:p>
            <a:r>
              <a:rPr lang="fr-CA" dirty="0" smtClean="0"/>
              <a:t>#4108</a:t>
            </a:r>
            <a:endParaRPr lang="fr-CA" dirty="0"/>
          </a:p>
          <a:p>
            <a:r>
              <a:rPr lang="fr-CA" dirty="0"/>
              <a:t>Université Laval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Lien photo</a:t>
            </a:r>
            <a:endParaRPr lang="fr-CA"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827584" y="3356992"/>
            <a:ext cx="3069496" cy="2651522"/>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4355976" y="3212976"/>
            <a:ext cx="3938243" cy="2853506"/>
          </a:xfrm>
          <a:prstGeom prst="rect">
            <a:avLst/>
          </a:prstGeom>
          <a:noFill/>
          <a:ln w="9525">
            <a:noFill/>
            <a:miter lim="800000"/>
            <a:headEnd/>
            <a:tailEnd/>
          </a:ln>
        </p:spPr>
      </p:pic>
      <p:sp>
        <p:nvSpPr>
          <p:cNvPr id="6" name="Rectangle 5"/>
          <p:cNvSpPr/>
          <p:nvPr/>
        </p:nvSpPr>
        <p:spPr>
          <a:xfrm>
            <a:off x="1547664" y="2564904"/>
            <a:ext cx="1042145" cy="369332"/>
          </a:xfrm>
          <a:prstGeom prst="rect">
            <a:avLst/>
          </a:prstGeom>
        </p:spPr>
        <p:txBody>
          <a:bodyPr wrap="none">
            <a:spAutoFit/>
          </a:bodyPr>
          <a:lstStyle/>
          <a:p>
            <a:r>
              <a:rPr lang="fr-CA" dirty="0"/>
              <a:t>wigup.tv </a:t>
            </a:r>
          </a:p>
        </p:txBody>
      </p:sp>
      <p:sp>
        <p:nvSpPr>
          <p:cNvPr id="7" name="Rectangle 6"/>
          <p:cNvSpPr/>
          <p:nvPr/>
        </p:nvSpPr>
        <p:spPr>
          <a:xfrm>
            <a:off x="4788024" y="2564904"/>
            <a:ext cx="3151697" cy="369332"/>
          </a:xfrm>
          <a:prstGeom prst="rect">
            <a:avLst/>
          </a:prstGeom>
        </p:spPr>
        <p:txBody>
          <a:bodyPr wrap="none">
            <a:spAutoFit/>
          </a:bodyPr>
          <a:lstStyle/>
          <a:p>
            <a:r>
              <a:rPr lang="fr-CA" dirty="0"/>
              <a:t>faireunerecherche.fse.ulaval.ca </a:t>
            </a:r>
          </a:p>
        </p:txBody>
      </p:sp>
      <p:sp>
        <p:nvSpPr>
          <p:cNvPr id="8" name="Rectangle 7"/>
          <p:cNvSpPr/>
          <p:nvPr/>
        </p:nvSpPr>
        <p:spPr>
          <a:xfrm>
            <a:off x="5796136" y="1772816"/>
            <a:ext cx="768159" cy="369332"/>
          </a:xfrm>
          <a:prstGeom prst="rect">
            <a:avLst/>
          </a:prstGeom>
        </p:spPr>
        <p:txBody>
          <a:bodyPr wrap="none">
            <a:spAutoFit/>
          </a:bodyPr>
          <a:lstStyle/>
          <a:p>
            <a:r>
              <a:rPr lang="fr-CA" dirty="0" smtClean="0"/>
              <a:t>#4108</a:t>
            </a:r>
            <a:endParaRPr lang="fr-CA" dirty="0"/>
          </a:p>
        </p:txBody>
      </p:sp>
      <p:sp>
        <p:nvSpPr>
          <p:cNvPr id="9" name="Rectangle 8"/>
          <p:cNvSpPr/>
          <p:nvPr/>
        </p:nvSpPr>
        <p:spPr>
          <a:xfrm>
            <a:off x="1691680" y="1844824"/>
            <a:ext cx="768159" cy="369332"/>
          </a:xfrm>
          <a:prstGeom prst="rect">
            <a:avLst/>
          </a:prstGeom>
        </p:spPr>
        <p:txBody>
          <a:bodyPr wrap="none">
            <a:spAutoFit/>
          </a:bodyPr>
          <a:lstStyle/>
          <a:p>
            <a:r>
              <a:rPr lang="fr-CA" dirty="0" smtClean="0"/>
              <a:t>#4107</a:t>
            </a:r>
            <a:endParaRPr lang="fr-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0"/>
            <a:ext cx="8229600" cy="1143000"/>
          </a:xfrm>
        </p:spPr>
        <p:txBody>
          <a:bodyPr/>
          <a:lstStyle/>
          <a:p>
            <a:r>
              <a:rPr lang="fr-CA" dirty="0" err="1" smtClean="0"/>
              <a:t>aprréciation</a:t>
            </a:r>
            <a:endParaRPr lang="fr-CA" dirty="0"/>
          </a:p>
        </p:txBody>
      </p:sp>
      <p:sp>
        <p:nvSpPr>
          <p:cNvPr id="3" name="Espace réservé du contenu 2"/>
          <p:cNvSpPr>
            <a:spLocks noGrp="1"/>
          </p:cNvSpPr>
          <p:nvPr>
            <p:ph idx="1"/>
          </p:nvPr>
        </p:nvSpPr>
        <p:spPr/>
        <p:txBody>
          <a:bodyPr/>
          <a:lstStyle/>
          <a:p>
            <a:r>
              <a:rPr lang="fr-CA" dirty="0" smtClean="0"/>
              <a:t>Je trouve sa bien car il a </a:t>
            </a:r>
            <a:r>
              <a:rPr lang="fr-CA" dirty="0" err="1" smtClean="0"/>
              <a:t>plin</a:t>
            </a:r>
            <a:r>
              <a:rPr lang="fr-CA" dirty="0" smtClean="0"/>
              <a:t> de petit vide sur le sport </a:t>
            </a:r>
          </a:p>
          <a:p>
            <a:r>
              <a:rPr lang="fr-CA" dirty="0" smtClean="0"/>
              <a:t>#4108</a:t>
            </a:r>
            <a:endParaRPr lang="fr-CA" dirty="0"/>
          </a:p>
          <a:p>
            <a:r>
              <a:rPr lang="fr-CA" dirty="0" smtClean="0"/>
              <a:t>Je trouve que le site  est pas </a:t>
            </a:r>
            <a:r>
              <a:rPr lang="fr-CA" dirty="0" err="1" smtClean="0"/>
              <a:t>tres</a:t>
            </a:r>
            <a:r>
              <a:rPr lang="fr-CA" dirty="0" smtClean="0"/>
              <a:t> bine car il </a:t>
            </a:r>
            <a:r>
              <a:rPr lang="fr-CA" dirty="0" err="1" smtClean="0"/>
              <a:t>tres</a:t>
            </a:r>
            <a:r>
              <a:rPr lang="fr-CA" dirty="0" smtClean="0"/>
              <a:t> dur a </a:t>
            </a:r>
            <a:r>
              <a:rPr lang="fr-CA" dirty="0" err="1" smtClean="0"/>
              <a:t>comprande</a:t>
            </a:r>
            <a:endParaRPr lang="fr-CA" dirty="0"/>
          </a:p>
        </p:txBody>
      </p:sp>
      <p:sp>
        <p:nvSpPr>
          <p:cNvPr id="4" name="Rectangle 3"/>
          <p:cNvSpPr/>
          <p:nvPr/>
        </p:nvSpPr>
        <p:spPr>
          <a:xfrm>
            <a:off x="611560" y="1268760"/>
            <a:ext cx="768159" cy="369332"/>
          </a:xfrm>
          <a:prstGeom prst="rect">
            <a:avLst/>
          </a:prstGeom>
        </p:spPr>
        <p:txBody>
          <a:bodyPr wrap="none">
            <a:spAutoFit/>
          </a:bodyPr>
          <a:lstStyle/>
          <a:p>
            <a:r>
              <a:rPr lang="fr-CA" dirty="0" smtClean="0"/>
              <a:t>#4107</a:t>
            </a:r>
            <a:endParaRPr lang="fr-CA"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319</Words>
  <Application>Microsoft Office PowerPoint</Application>
  <PresentationFormat>Affichage à l'écran (4:3)</PresentationFormat>
  <Paragraphs>49</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Aquops</vt:lpstr>
      <vt:lpstr>Titre de lexposé</vt:lpstr>
      <vt:lpstr>Auteurs: </vt:lpstr>
      <vt:lpstr>Résumé:#4108 </vt:lpstr>
      <vt:lpstr>Endrois,école,cs</vt:lpstr>
      <vt:lpstr>Lien photo</vt:lpstr>
      <vt:lpstr>aprréciation</vt:lpstr>
    </vt:vector>
  </TitlesOfParts>
  <Company>CSBE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Aquops</dc:title>
  <dc:creator>CSBE</dc:creator>
  <cp:lastModifiedBy>CSBE</cp:lastModifiedBy>
  <cp:revision>6</cp:revision>
  <dcterms:created xsi:type="dcterms:W3CDTF">2016-03-08T16:21:42Z</dcterms:created>
  <dcterms:modified xsi:type="dcterms:W3CDTF">2016-03-08T17:14:25Z</dcterms:modified>
</cp:coreProperties>
</file>