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3CC33"/>
    <a:srgbClr val="DA0CCB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C78C-8CFF-4EE4-B842-2BAD8C5618D9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D0FF-4483-4E8C-86D9-7D49CD052B5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gres&amp;cd=&amp;cad=rja&amp;uact=8&amp;ved=0ahUKEwiurvLYnYnUAhWL0RoKHSxbBUgQjRwIBw&amp;url=https%3A%2F%2Ffr.wikipedia.org%2Fwiki%2FPou_du_pubis&amp;psig=AFQjCNEykptar39YKKzc5MKy0LZtcv6uOg&amp;ust=149573942196795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iJgpWun4nUAhWMVhoKHUM1AtwQjRwIBw&amp;url=http%3A%2F%2Fwww.gynandco.be%2Ffr%2Fcancer-colorectal-faites-le-test%2F&amp;psig=AFQjCNFvwnRxwJXJ2QfbKRP3vHcXS1evWg&amp;ust=14957398467317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jP_9bboInUAhVKOxoKHWLEBucQjRwIBw&amp;url=http%3A%2F%2Fblog.opticalacalle.com%2Fque-es-el-herpes-labial%2F&amp;psig=AFQjCNHyKBcKYen55Dn68Ga9ROvWzqEsrg&amp;ust=14957402229718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ahUKEwjdvYL0oYnUAhVDlxQKHQGMChUQjRwIBw&amp;url=http%3A%2F%2Fen.vircell.com%2Fdiseases%2F39-trichomonas-vaginalis%2F&amp;psig=AFQjCNF2qDe0dIqXJN3J_VIFENgnkFv9NQ&amp;ust=14957405452595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rct=j&amp;q=&amp;esrc=s&amp;source=images&amp;cd=&amp;cad=rja&amp;uact=8&amp;ved=0ahUKEwjE8K-4oonUAhWDVhoKHd4bBY8QjRwIBw&amp;url=https%3A%2F%2Fvulgariz.com%2Fmedecine-sante%2Fmaladies-infectieuses%2Fhepatite-b-et-cancer-du-foie-pourquoi-les-hommes-sont-plus-exposes%2F&amp;psig=AFQjCNFmwv3IsdDkjCJ-a1MPoDLot6XPMw&amp;ust=149574069178965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r.wikipedia.org/wiki/Virus_de_l%27immunod%C3%A9ficience_huma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source=images&amp;cd=&amp;cad=rja&amp;uact=8&amp;ved=0ahUKEwiF04Tso4nUAhWG1RQKHXB3Dd8QjRwIBw&amp;url=http%3A%2F%2Fwww.bio-rad.com%2Fen-us%2Fproduct%2Fidentification%2Fdirect-antigen-detection-mdash-sexually-transmitted-diseases%2Fchlamydia-trachomatis&amp;psig=AFQjCNEHdr5y0ZTiCYKeKdq1DTVtQ_MSuA&amp;ust=14957410439107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j7te2ypYnUAhVlxoMKHbcLBHgQjRwIBw&amp;url=http%3A%2F%2Fen.vircell.com%2Fdiseases%2F40-neisseria-gonorrhoeae%2F&amp;psig=AFQjCNFG3Nh-Hd-Ya3yJ-bNHvCZ9RDX2Og&amp;ust=1495741488749763" TargetMode="External"/><Relationship Id="rId2" Type="http://schemas.openxmlformats.org/officeDocument/2006/relationships/hyperlink" Target="http://www.google.ca/url?sa=i&amp;rct=j&amp;q=&amp;esrc=s&amp;source=images&amp;cd=&amp;cad=rja&amp;uact=8&amp;ved=0ahUKEwjY4IWppYnUAhUG74MKHSj_AicQjRwIBw&amp;url=http%3A%2F%2Fen.vircell.com%2Fdiseases%2F40-neisseria-gonorrhoeae%2F&amp;psig=AFQjCNE4gacLO5tNZjcN3-d_-iNJyPDUbA&amp;ust=14957414674995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1920" y="548680"/>
            <a:ext cx="1362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ITSS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335699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Antoine, Samuel</a:t>
            </a:r>
            <a:endParaRPr lang="fr-CA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476672"/>
            <a:ext cx="611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Treponema</a:t>
            </a:r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Pallidum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492896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tréponème </a:t>
            </a:r>
            <a:r>
              <a:rPr lang="fr-CA" smtClean="0"/>
              <a:t>pâle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Classe: Règne des monère</a:t>
            </a:r>
          </a:p>
          <a:p>
            <a:endParaRPr lang="fr-CA" dirty="0"/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1800" dirty="0" smtClean="0"/>
              <a:t>Pou de pubis/</a:t>
            </a:r>
            <a:r>
              <a:rPr lang="fr-CA" sz="1800" dirty="0" smtClean="0"/>
              <a:t>Morpion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Traitement: Crème, lotion ou shampoing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classe: Règne animal (arthropode)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endParaRPr lang="fr-CA" sz="1800" dirty="0"/>
          </a:p>
        </p:txBody>
      </p:sp>
      <p:sp>
        <p:nvSpPr>
          <p:cNvPr id="4" name="Rectangle 3"/>
          <p:cNvSpPr/>
          <p:nvPr/>
        </p:nvSpPr>
        <p:spPr>
          <a:xfrm>
            <a:off x="2370857" y="404664"/>
            <a:ext cx="4108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Phtirius</a:t>
            </a:r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Pubis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Résultats de recherche d'imag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260648"/>
            <a:ext cx="2762250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12" y="332656"/>
            <a:ext cx="1399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VPH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2708920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virus du papillome humain</a:t>
            </a:r>
          </a:p>
          <a:p>
            <a:endParaRPr lang="fr-CA" dirty="0"/>
          </a:p>
          <a:p>
            <a:r>
              <a:rPr lang="fr-CA" dirty="0" smtClean="0"/>
              <a:t>Traitement: Cryothérapie (azote liquide), crème</a:t>
            </a:r>
          </a:p>
          <a:p>
            <a:endParaRPr lang="fr-CA" dirty="0"/>
          </a:p>
          <a:p>
            <a:r>
              <a:rPr lang="fr-CA" dirty="0" smtClean="0"/>
              <a:t>Classe: virus</a:t>
            </a:r>
            <a:endParaRPr lang="fr-CA" dirty="0"/>
          </a:p>
        </p:txBody>
      </p:sp>
      <p:pic>
        <p:nvPicPr>
          <p:cNvPr id="15362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466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0099" y="332656"/>
            <a:ext cx="1938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VHS-II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15616" y="2276872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Virus de l’herpès simplex de type 2</a:t>
            </a:r>
          </a:p>
          <a:p>
            <a:endParaRPr lang="fr-CA" dirty="0"/>
          </a:p>
          <a:p>
            <a:r>
              <a:rPr lang="fr-CA" dirty="0" smtClean="0"/>
              <a:t>Traitement: Antiviraux</a:t>
            </a:r>
          </a:p>
          <a:p>
            <a:endParaRPr lang="fr-CA" dirty="0"/>
          </a:p>
          <a:p>
            <a:r>
              <a:rPr lang="fr-CA" dirty="0" smtClean="0"/>
              <a:t>Classe: Virus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6386" name="Picture 2" descr="Résultats de recherche d'images pour « vhs-ii v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6672"/>
            <a:ext cx="2506032" cy="1389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3648" y="260648"/>
            <a:ext cx="6509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Trichomonas </a:t>
            </a:r>
            <a:r>
              <a:rPr lang="fr-F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vaginalis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1916832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une infection gynécologique très </a:t>
            </a:r>
            <a:r>
              <a:rPr lang="fr-CA" dirty="0" smtClean="0"/>
              <a:t>contagieuse</a:t>
            </a:r>
          </a:p>
          <a:p>
            <a:endParaRPr lang="fr-CA" dirty="0"/>
          </a:p>
          <a:p>
            <a:r>
              <a:rPr lang="fr-CA" dirty="0" smtClean="0"/>
              <a:t>Traitement: Antibiotique</a:t>
            </a:r>
          </a:p>
          <a:p>
            <a:endParaRPr lang="fr-CA" dirty="0"/>
          </a:p>
          <a:p>
            <a:r>
              <a:rPr lang="fr-CA" dirty="0" smtClean="0"/>
              <a:t>Classe: Règne des protistes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17410" name="Picture 2" descr="Résultats de recherche d'images pour « trichomonas vagina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92896"/>
            <a:ext cx="3895725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12" y="476672"/>
            <a:ext cx="1418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VHB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242088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Virus de l’hépatite B</a:t>
            </a:r>
          </a:p>
          <a:p>
            <a:endParaRPr lang="fr-CA" dirty="0"/>
          </a:p>
          <a:p>
            <a:r>
              <a:rPr lang="fr-CA" dirty="0" smtClean="0"/>
              <a:t>Classe: Virus</a:t>
            </a:r>
          </a:p>
          <a:p>
            <a:endParaRPr lang="fr-CA" dirty="0"/>
          </a:p>
          <a:p>
            <a:r>
              <a:rPr lang="fr-CA" dirty="0" smtClean="0"/>
              <a:t>Traitement: aucun</a:t>
            </a:r>
            <a:endParaRPr lang="fr-CA" dirty="0"/>
          </a:p>
        </p:txBody>
      </p:sp>
      <p:pic>
        <p:nvPicPr>
          <p:cNvPr id="18434" name="Picture 2" descr="Résultats de recherche d'images pour « virus de l'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38100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476672"/>
            <a:ext cx="1215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VIH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5576" y="220486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Virus de l’immunodéficience humaine/	sida</a:t>
            </a:r>
          </a:p>
          <a:p>
            <a:endParaRPr lang="fr-CA" dirty="0"/>
          </a:p>
          <a:p>
            <a:r>
              <a:rPr lang="fr-CA" dirty="0" smtClean="0"/>
              <a:t>Classe: virus </a:t>
            </a:r>
          </a:p>
          <a:p>
            <a:endParaRPr lang="fr-CA" dirty="0"/>
          </a:p>
          <a:p>
            <a:r>
              <a:rPr lang="fr-CA" dirty="0" smtClean="0"/>
              <a:t>Traitement: trithérapie</a:t>
            </a:r>
            <a:endParaRPr lang="fr-CA" dirty="0"/>
          </a:p>
        </p:txBody>
      </p:sp>
      <p:pic>
        <p:nvPicPr>
          <p:cNvPr id="19458" name="Picture 2" descr="Résultats de recherche d'images pour « vih v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052736"/>
            <a:ext cx="2762250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260648"/>
            <a:ext cx="684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Chlamydia </a:t>
            </a:r>
            <a:r>
              <a:rPr lang="fr-FR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Trachomatis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482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4067944" cy="2613871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55576" y="220486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Trachome</a:t>
            </a:r>
          </a:p>
          <a:p>
            <a:endParaRPr lang="fr-CA" dirty="0"/>
          </a:p>
          <a:p>
            <a:r>
              <a:rPr lang="fr-CA" dirty="0" smtClean="0"/>
              <a:t>Classe: Règne des monère</a:t>
            </a:r>
          </a:p>
          <a:p>
            <a:endParaRPr lang="fr-CA" dirty="0"/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332656"/>
            <a:ext cx="6686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Neiss</a:t>
            </a:r>
            <a:r>
              <a:rPr lang="fr-F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eria</a:t>
            </a:r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gonorrhoeae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213285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Gonocoque</a:t>
            </a:r>
          </a:p>
          <a:p>
            <a:endParaRPr lang="fr-CA" dirty="0"/>
          </a:p>
          <a:p>
            <a:r>
              <a:rPr lang="fr-CA" dirty="0" smtClean="0"/>
              <a:t>Classe: règne des monère</a:t>
            </a:r>
          </a:p>
          <a:p>
            <a:endParaRPr lang="fr-CA" dirty="0"/>
          </a:p>
          <a:p>
            <a:r>
              <a:rPr lang="fr-CA" dirty="0" smtClean="0"/>
              <a:t>Traitement antibiotique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21506" name="AutoShape 2" descr="Résultats de recherche d'images pour « Neisseria gonorrhoea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401763"/>
            <a:ext cx="3895725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08" name="AutoShape 4" descr="Résultats de recherche d'images pour « Neisseria gonorrhoea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401763"/>
            <a:ext cx="3895725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0" name="AutoShape 6" descr="Résultats de recherche d'images pour « Neisseria gonorrhoea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401763"/>
            <a:ext cx="3895725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1512" name="Picture 8" descr="Résultats de recherche d'images pour « Neisseria gonorrhoeae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08920"/>
            <a:ext cx="3895725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118</Words>
  <Application>Microsoft Office PowerPoint</Application>
  <PresentationFormat>Affichage à l'écran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2017-05-24T18:49:31Z</dcterms:created>
  <dcterms:modified xsi:type="dcterms:W3CDTF">2017-05-24T19:48:59Z</dcterms:modified>
</cp:coreProperties>
</file>