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D7EB-A637-4CFE-A4EF-C0AA7CBCF579}" type="datetimeFigureOut">
              <a:rPr lang="fr-CA" smtClean="0"/>
              <a:pPr/>
              <a:t>2016-09-16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94C7-0694-4C04-A0D0-06921EB3164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71800" y="3429000"/>
            <a:ext cx="3096344" cy="2880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Arrondir un rectangle avec un coin du même côté 24"/>
          <p:cNvSpPr/>
          <p:nvPr/>
        </p:nvSpPr>
        <p:spPr>
          <a:xfrm>
            <a:off x="1763688" y="2708920"/>
            <a:ext cx="1584176" cy="504056"/>
          </a:xfrm>
          <a:prstGeom prst="round2Same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Secteurs 14"/>
          <p:cNvSpPr/>
          <p:nvPr/>
        </p:nvSpPr>
        <p:spPr>
          <a:xfrm>
            <a:off x="1403648" y="2780928"/>
            <a:ext cx="792088" cy="864096"/>
          </a:xfrm>
          <a:prstGeom prst="pi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 rot="20426677">
            <a:off x="6320083" y="2688253"/>
            <a:ext cx="1224136" cy="3298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347864" y="2060848"/>
            <a:ext cx="2736304" cy="151216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547664" y="2780928"/>
            <a:ext cx="5904656" cy="7920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5796136" y="3356992"/>
            <a:ext cx="936104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835696" y="3284984"/>
            <a:ext cx="936104" cy="792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2123728" y="2780928"/>
            <a:ext cx="5328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27</a:t>
            </a:r>
            <a:endParaRPr lang="fr-F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444208" y="5949280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latin typeface="Brush Script MT" pitchFamily="66" charset="0"/>
              </a:rPr>
              <a:t>Antoine Roy</a:t>
            </a:r>
            <a:endParaRPr lang="fr-CA" sz="4000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4</cp:revision>
  <dcterms:created xsi:type="dcterms:W3CDTF">2016-09-14T18:26:28Z</dcterms:created>
  <dcterms:modified xsi:type="dcterms:W3CDTF">2016-09-16T16:08:52Z</dcterms:modified>
</cp:coreProperties>
</file>