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32A5-A1F8-4118-8851-7A59E811E768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64DC-D727-4002-8091-13815782DEA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32A5-A1F8-4118-8851-7A59E811E768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64DC-D727-4002-8091-13815782DEA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32A5-A1F8-4118-8851-7A59E811E768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64DC-D727-4002-8091-13815782DEA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32A5-A1F8-4118-8851-7A59E811E768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64DC-D727-4002-8091-13815782DEA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32A5-A1F8-4118-8851-7A59E811E768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64DC-D727-4002-8091-13815782DEA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32A5-A1F8-4118-8851-7A59E811E768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64DC-D727-4002-8091-13815782DEA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32A5-A1F8-4118-8851-7A59E811E768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64DC-D727-4002-8091-13815782DEA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32A5-A1F8-4118-8851-7A59E811E768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64DC-D727-4002-8091-13815782DEA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32A5-A1F8-4118-8851-7A59E811E768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64DC-D727-4002-8091-13815782DEA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32A5-A1F8-4118-8851-7A59E811E768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64DC-D727-4002-8091-13815782DEA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32A5-A1F8-4118-8851-7A59E811E768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64DC-D727-4002-8091-13815782DEA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632A5-A1F8-4118-8851-7A59E811E768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A64DC-D727-4002-8091-13815782DEAD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123728" y="908720"/>
            <a:ext cx="511256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Procédé de séparation</a:t>
            </a:r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Présenté à</a:t>
            </a:r>
          </a:p>
          <a:p>
            <a:pPr algn="ctr"/>
            <a:r>
              <a:rPr lang="fr-CA" dirty="0" smtClean="0"/>
              <a:t>Daniel Blais</a:t>
            </a:r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Par</a:t>
            </a:r>
          </a:p>
          <a:p>
            <a:pPr algn="ctr"/>
            <a:r>
              <a:rPr lang="fr-CA" dirty="0" err="1" smtClean="0"/>
              <a:t>Dereck</a:t>
            </a:r>
            <a:r>
              <a:rPr lang="fr-CA" dirty="0" smtClean="0"/>
              <a:t>, William G. et Antoine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Msi2</a:t>
            </a:r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r>
              <a:rPr lang="fr-CA" dirty="0" smtClean="0"/>
              <a:t>ESV</a:t>
            </a:r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2017-04-19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88640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Sédimentation</a:t>
            </a:r>
          </a:p>
          <a:p>
            <a:pPr algn="ctr"/>
            <a:endParaRPr lang="fr-CA" dirty="0" smtClean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323528" y="1412776"/>
            <a:ext cx="0" cy="2304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323528" y="3717032"/>
            <a:ext cx="30243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3347864" y="1412776"/>
            <a:ext cx="0" cy="2304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Forme libre 13"/>
          <p:cNvSpPr/>
          <p:nvPr/>
        </p:nvSpPr>
        <p:spPr>
          <a:xfrm>
            <a:off x="352540" y="1852957"/>
            <a:ext cx="2996588" cy="297817"/>
          </a:xfrm>
          <a:custGeom>
            <a:avLst/>
            <a:gdLst>
              <a:gd name="connsiteX0" fmla="*/ 0 w 2996588"/>
              <a:gd name="connsiteY0" fmla="*/ 185163 h 297817"/>
              <a:gd name="connsiteX1" fmla="*/ 33050 w 2996588"/>
              <a:gd name="connsiteY1" fmla="*/ 152113 h 297817"/>
              <a:gd name="connsiteX2" fmla="*/ 99152 w 2996588"/>
              <a:gd name="connsiteY2" fmla="*/ 108045 h 297817"/>
              <a:gd name="connsiteX3" fmla="*/ 154236 w 2996588"/>
              <a:gd name="connsiteY3" fmla="*/ 52961 h 297817"/>
              <a:gd name="connsiteX4" fmla="*/ 220337 w 2996588"/>
              <a:gd name="connsiteY4" fmla="*/ 30927 h 297817"/>
              <a:gd name="connsiteX5" fmla="*/ 473725 w 2996588"/>
              <a:gd name="connsiteY5" fmla="*/ 63978 h 297817"/>
              <a:gd name="connsiteX6" fmla="*/ 561860 w 2996588"/>
              <a:gd name="connsiteY6" fmla="*/ 108045 h 297817"/>
              <a:gd name="connsiteX7" fmla="*/ 627961 w 2996588"/>
              <a:gd name="connsiteY7" fmla="*/ 152113 h 297817"/>
              <a:gd name="connsiteX8" fmla="*/ 705079 w 2996588"/>
              <a:gd name="connsiteY8" fmla="*/ 207197 h 297817"/>
              <a:gd name="connsiteX9" fmla="*/ 749147 w 2996588"/>
              <a:gd name="connsiteY9" fmla="*/ 229231 h 297817"/>
              <a:gd name="connsiteX10" fmla="*/ 782197 w 2996588"/>
              <a:gd name="connsiteY10" fmla="*/ 251265 h 297817"/>
              <a:gd name="connsiteX11" fmla="*/ 848299 w 2996588"/>
              <a:gd name="connsiteY11" fmla="*/ 273298 h 297817"/>
              <a:gd name="connsiteX12" fmla="*/ 1068636 w 2996588"/>
              <a:gd name="connsiteY12" fmla="*/ 262282 h 297817"/>
              <a:gd name="connsiteX13" fmla="*/ 1101687 w 2996588"/>
              <a:gd name="connsiteY13" fmla="*/ 251265 h 297817"/>
              <a:gd name="connsiteX14" fmla="*/ 1134737 w 2996588"/>
              <a:gd name="connsiteY14" fmla="*/ 229231 h 297817"/>
              <a:gd name="connsiteX15" fmla="*/ 1222872 w 2996588"/>
              <a:gd name="connsiteY15" fmla="*/ 207197 h 297817"/>
              <a:gd name="connsiteX16" fmla="*/ 1299990 w 2996588"/>
              <a:gd name="connsiteY16" fmla="*/ 163130 h 297817"/>
              <a:gd name="connsiteX17" fmla="*/ 1344058 w 2996588"/>
              <a:gd name="connsiteY17" fmla="*/ 130079 h 297817"/>
              <a:gd name="connsiteX18" fmla="*/ 1377108 w 2996588"/>
              <a:gd name="connsiteY18" fmla="*/ 119062 h 297817"/>
              <a:gd name="connsiteX19" fmla="*/ 1410159 w 2996588"/>
              <a:gd name="connsiteY19" fmla="*/ 97029 h 297817"/>
              <a:gd name="connsiteX20" fmla="*/ 1509311 w 2996588"/>
              <a:gd name="connsiteY20" fmla="*/ 74995 h 297817"/>
              <a:gd name="connsiteX21" fmla="*/ 1949985 w 2996588"/>
              <a:gd name="connsiteY21" fmla="*/ 63978 h 297817"/>
              <a:gd name="connsiteX22" fmla="*/ 2016087 w 2996588"/>
              <a:gd name="connsiteY22" fmla="*/ 86012 h 297817"/>
              <a:gd name="connsiteX23" fmla="*/ 2049137 w 2996588"/>
              <a:gd name="connsiteY23" fmla="*/ 108045 h 297817"/>
              <a:gd name="connsiteX24" fmla="*/ 2181340 w 2996588"/>
              <a:gd name="connsiteY24" fmla="*/ 174147 h 297817"/>
              <a:gd name="connsiteX25" fmla="*/ 2346593 w 2996588"/>
              <a:gd name="connsiteY25" fmla="*/ 240248 h 297817"/>
              <a:gd name="connsiteX26" fmla="*/ 2423711 w 2996588"/>
              <a:gd name="connsiteY26" fmla="*/ 262282 h 297817"/>
              <a:gd name="connsiteX27" fmla="*/ 2555913 w 2996588"/>
              <a:gd name="connsiteY27" fmla="*/ 295332 h 297817"/>
              <a:gd name="connsiteX28" fmla="*/ 2754217 w 2996588"/>
              <a:gd name="connsiteY28" fmla="*/ 284315 h 297817"/>
              <a:gd name="connsiteX29" fmla="*/ 2820318 w 2996588"/>
              <a:gd name="connsiteY29" fmla="*/ 240248 h 297817"/>
              <a:gd name="connsiteX30" fmla="*/ 2864385 w 2996588"/>
              <a:gd name="connsiteY30" fmla="*/ 218214 h 297817"/>
              <a:gd name="connsiteX31" fmla="*/ 2897436 w 2996588"/>
              <a:gd name="connsiteY31" fmla="*/ 207197 h 297817"/>
              <a:gd name="connsiteX32" fmla="*/ 2930487 w 2996588"/>
              <a:gd name="connsiteY32" fmla="*/ 185163 h 297817"/>
              <a:gd name="connsiteX33" fmla="*/ 2996588 w 2996588"/>
              <a:gd name="connsiteY33" fmla="*/ 174147 h 29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996588" h="297817">
                <a:moveTo>
                  <a:pt x="0" y="185163"/>
                </a:moveTo>
                <a:cubicBezTo>
                  <a:pt x="11017" y="174146"/>
                  <a:pt x="20752" y="161678"/>
                  <a:pt x="33050" y="152113"/>
                </a:cubicBezTo>
                <a:cubicBezTo>
                  <a:pt x="53953" y="135855"/>
                  <a:pt x="99152" y="108045"/>
                  <a:pt x="99152" y="108045"/>
                </a:cubicBezTo>
                <a:cubicBezTo>
                  <a:pt x="119253" y="77893"/>
                  <a:pt x="119445" y="68424"/>
                  <a:pt x="154236" y="52961"/>
                </a:cubicBezTo>
                <a:cubicBezTo>
                  <a:pt x="175460" y="43528"/>
                  <a:pt x="220337" y="30927"/>
                  <a:pt x="220337" y="30927"/>
                </a:cubicBezTo>
                <a:cubicBezTo>
                  <a:pt x="581948" y="49008"/>
                  <a:pt x="356431" y="0"/>
                  <a:pt x="473725" y="63978"/>
                </a:cubicBezTo>
                <a:cubicBezTo>
                  <a:pt x="502560" y="79706"/>
                  <a:pt x="533342" y="91749"/>
                  <a:pt x="561860" y="108045"/>
                </a:cubicBezTo>
                <a:cubicBezTo>
                  <a:pt x="584852" y="121183"/>
                  <a:pt x="627961" y="152113"/>
                  <a:pt x="627961" y="152113"/>
                </a:cubicBezTo>
                <a:cubicBezTo>
                  <a:pt x="662864" y="204466"/>
                  <a:pt x="634865" y="175990"/>
                  <a:pt x="705079" y="207197"/>
                </a:cubicBezTo>
                <a:cubicBezTo>
                  <a:pt x="720087" y="213867"/>
                  <a:pt x="734888" y="221083"/>
                  <a:pt x="749147" y="229231"/>
                </a:cubicBezTo>
                <a:cubicBezTo>
                  <a:pt x="760643" y="235800"/>
                  <a:pt x="770098" y="245888"/>
                  <a:pt x="782197" y="251265"/>
                </a:cubicBezTo>
                <a:cubicBezTo>
                  <a:pt x="803421" y="260698"/>
                  <a:pt x="826265" y="265954"/>
                  <a:pt x="848299" y="273298"/>
                </a:cubicBezTo>
                <a:cubicBezTo>
                  <a:pt x="921745" y="269626"/>
                  <a:pt x="995375" y="268652"/>
                  <a:pt x="1068636" y="262282"/>
                </a:cubicBezTo>
                <a:cubicBezTo>
                  <a:pt x="1080205" y="261276"/>
                  <a:pt x="1091300" y="256459"/>
                  <a:pt x="1101687" y="251265"/>
                </a:cubicBezTo>
                <a:cubicBezTo>
                  <a:pt x="1113530" y="245344"/>
                  <a:pt x="1122294" y="233756"/>
                  <a:pt x="1134737" y="229231"/>
                </a:cubicBezTo>
                <a:cubicBezTo>
                  <a:pt x="1163196" y="218882"/>
                  <a:pt x="1195786" y="220740"/>
                  <a:pt x="1222872" y="207197"/>
                </a:cubicBezTo>
                <a:cubicBezTo>
                  <a:pt x="1265904" y="185681"/>
                  <a:pt x="1263658" y="189082"/>
                  <a:pt x="1299990" y="163130"/>
                </a:cubicBezTo>
                <a:cubicBezTo>
                  <a:pt x="1314932" y="152458"/>
                  <a:pt x="1328116" y="139189"/>
                  <a:pt x="1344058" y="130079"/>
                </a:cubicBezTo>
                <a:cubicBezTo>
                  <a:pt x="1354141" y="124317"/>
                  <a:pt x="1366721" y="124255"/>
                  <a:pt x="1377108" y="119062"/>
                </a:cubicBezTo>
                <a:cubicBezTo>
                  <a:pt x="1388951" y="113141"/>
                  <a:pt x="1398316" y="102950"/>
                  <a:pt x="1410159" y="97029"/>
                </a:cubicBezTo>
                <a:cubicBezTo>
                  <a:pt x="1437282" y="83468"/>
                  <a:pt x="1483919" y="79227"/>
                  <a:pt x="1509311" y="74995"/>
                </a:cubicBezTo>
                <a:cubicBezTo>
                  <a:pt x="1693913" y="13460"/>
                  <a:pt x="1552196" y="52278"/>
                  <a:pt x="1949985" y="63978"/>
                </a:cubicBezTo>
                <a:cubicBezTo>
                  <a:pt x="1972019" y="71323"/>
                  <a:pt x="1994863" y="76579"/>
                  <a:pt x="2016087" y="86012"/>
                </a:cubicBezTo>
                <a:cubicBezTo>
                  <a:pt x="2028186" y="91389"/>
                  <a:pt x="2037454" y="101814"/>
                  <a:pt x="2049137" y="108045"/>
                </a:cubicBezTo>
                <a:cubicBezTo>
                  <a:pt x="2092610" y="131231"/>
                  <a:pt x="2134599" y="158567"/>
                  <a:pt x="2181340" y="174147"/>
                </a:cubicBezTo>
                <a:cubicBezTo>
                  <a:pt x="2372624" y="237908"/>
                  <a:pt x="2200707" y="175409"/>
                  <a:pt x="2346593" y="240248"/>
                </a:cubicBezTo>
                <a:cubicBezTo>
                  <a:pt x="2368946" y="250183"/>
                  <a:pt x="2401054" y="256103"/>
                  <a:pt x="2423711" y="262282"/>
                </a:cubicBezTo>
                <a:cubicBezTo>
                  <a:pt x="2535818" y="292856"/>
                  <a:pt x="2462718" y="276693"/>
                  <a:pt x="2555913" y="295332"/>
                </a:cubicBezTo>
                <a:cubicBezTo>
                  <a:pt x="2622014" y="291660"/>
                  <a:pt x="2689405" y="297817"/>
                  <a:pt x="2754217" y="284315"/>
                </a:cubicBezTo>
                <a:cubicBezTo>
                  <a:pt x="2780141" y="278914"/>
                  <a:pt x="2796633" y="252091"/>
                  <a:pt x="2820318" y="240248"/>
                </a:cubicBezTo>
                <a:cubicBezTo>
                  <a:pt x="2835007" y="232903"/>
                  <a:pt x="2849290" y="224683"/>
                  <a:pt x="2864385" y="218214"/>
                </a:cubicBezTo>
                <a:cubicBezTo>
                  <a:pt x="2875059" y="213639"/>
                  <a:pt x="2887049" y="212390"/>
                  <a:pt x="2897436" y="207197"/>
                </a:cubicBezTo>
                <a:cubicBezTo>
                  <a:pt x="2909279" y="201276"/>
                  <a:pt x="2918644" y="191084"/>
                  <a:pt x="2930487" y="185163"/>
                </a:cubicBezTo>
                <a:cubicBezTo>
                  <a:pt x="2959487" y="170663"/>
                  <a:pt x="2965683" y="174147"/>
                  <a:pt x="2996588" y="174147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827584" y="213285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2195736" y="278092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2627784" y="1628800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1835696" y="328498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2339752" y="242088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1043608" y="335699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1691680" y="2492896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>
            <a:off x="827584" y="2708920"/>
            <a:ext cx="432048" cy="43204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Ellipse 24"/>
          <p:cNvSpPr/>
          <p:nvPr/>
        </p:nvSpPr>
        <p:spPr>
          <a:xfrm>
            <a:off x="323528" y="1988840"/>
            <a:ext cx="432048" cy="43204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Ellipse 25"/>
          <p:cNvSpPr/>
          <p:nvPr/>
        </p:nvSpPr>
        <p:spPr>
          <a:xfrm>
            <a:off x="2699792" y="2780928"/>
            <a:ext cx="432048" cy="43204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Triangle isocèle 26"/>
          <p:cNvSpPr/>
          <p:nvPr/>
        </p:nvSpPr>
        <p:spPr>
          <a:xfrm>
            <a:off x="539552" y="3212976"/>
            <a:ext cx="432048" cy="432048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Triangle isocèle 27"/>
          <p:cNvSpPr/>
          <p:nvPr/>
        </p:nvSpPr>
        <p:spPr>
          <a:xfrm>
            <a:off x="395536" y="1484784"/>
            <a:ext cx="432048" cy="432048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Triangle isocèle 28"/>
          <p:cNvSpPr/>
          <p:nvPr/>
        </p:nvSpPr>
        <p:spPr>
          <a:xfrm>
            <a:off x="2771800" y="2204864"/>
            <a:ext cx="432048" cy="432048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7" name="Connecteur droit 36"/>
          <p:cNvCxnSpPr/>
          <p:nvPr/>
        </p:nvCxnSpPr>
        <p:spPr>
          <a:xfrm>
            <a:off x="4860032" y="2852936"/>
            <a:ext cx="0" cy="2304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4860032" y="5157192"/>
            <a:ext cx="30243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7884368" y="2852936"/>
            <a:ext cx="0" cy="2304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Forme libre 39"/>
          <p:cNvSpPr/>
          <p:nvPr/>
        </p:nvSpPr>
        <p:spPr>
          <a:xfrm>
            <a:off x="4889044" y="3293117"/>
            <a:ext cx="2996588" cy="297817"/>
          </a:xfrm>
          <a:custGeom>
            <a:avLst/>
            <a:gdLst>
              <a:gd name="connsiteX0" fmla="*/ 0 w 2996588"/>
              <a:gd name="connsiteY0" fmla="*/ 185163 h 297817"/>
              <a:gd name="connsiteX1" fmla="*/ 33050 w 2996588"/>
              <a:gd name="connsiteY1" fmla="*/ 152113 h 297817"/>
              <a:gd name="connsiteX2" fmla="*/ 99152 w 2996588"/>
              <a:gd name="connsiteY2" fmla="*/ 108045 h 297817"/>
              <a:gd name="connsiteX3" fmla="*/ 154236 w 2996588"/>
              <a:gd name="connsiteY3" fmla="*/ 52961 h 297817"/>
              <a:gd name="connsiteX4" fmla="*/ 220337 w 2996588"/>
              <a:gd name="connsiteY4" fmla="*/ 30927 h 297817"/>
              <a:gd name="connsiteX5" fmla="*/ 473725 w 2996588"/>
              <a:gd name="connsiteY5" fmla="*/ 63978 h 297817"/>
              <a:gd name="connsiteX6" fmla="*/ 561860 w 2996588"/>
              <a:gd name="connsiteY6" fmla="*/ 108045 h 297817"/>
              <a:gd name="connsiteX7" fmla="*/ 627961 w 2996588"/>
              <a:gd name="connsiteY7" fmla="*/ 152113 h 297817"/>
              <a:gd name="connsiteX8" fmla="*/ 705079 w 2996588"/>
              <a:gd name="connsiteY8" fmla="*/ 207197 h 297817"/>
              <a:gd name="connsiteX9" fmla="*/ 749147 w 2996588"/>
              <a:gd name="connsiteY9" fmla="*/ 229231 h 297817"/>
              <a:gd name="connsiteX10" fmla="*/ 782197 w 2996588"/>
              <a:gd name="connsiteY10" fmla="*/ 251265 h 297817"/>
              <a:gd name="connsiteX11" fmla="*/ 848299 w 2996588"/>
              <a:gd name="connsiteY11" fmla="*/ 273298 h 297817"/>
              <a:gd name="connsiteX12" fmla="*/ 1068636 w 2996588"/>
              <a:gd name="connsiteY12" fmla="*/ 262282 h 297817"/>
              <a:gd name="connsiteX13" fmla="*/ 1101687 w 2996588"/>
              <a:gd name="connsiteY13" fmla="*/ 251265 h 297817"/>
              <a:gd name="connsiteX14" fmla="*/ 1134737 w 2996588"/>
              <a:gd name="connsiteY14" fmla="*/ 229231 h 297817"/>
              <a:gd name="connsiteX15" fmla="*/ 1222872 w 2996588"/>
              <a:gd name="connsiteY15" fmla="*/ 207197 h 297817"/>
              <a:gd name="connsiteX16" fmla="*/ 1299990 w 2996588"/>
              <a:gd name="connsiteY16" fmla="*/ 163130 h 297817"/>
              <a:gd name="connsiteX17" fmla="*/ 1344058 w 2996588"/>
              <a:gd name="connsiteY17" fmla="*/ 130079 h 297817"/>
              <a:gd name="connsiteX18" fmla="*/ 1377108 w 2996588"/>
              <a:gd name="connsiteY18" fmla="*/ 119062 h 297817"/>
              <a:gd name="connsiteX19" fmla="*/ 1410159 w 2996588"/>
              <a:gd name="connsiteY19" fmla="*/ 97029 h 297817"/>
              <a:gd name="connsiteX20" fmla="*/ 1509311 w 2996588"/>
              <a:gd name="connsiteY20" fmla="*/ 74995 h 297817"/>
              <a:gd name="connsiteX21" fmla="*/ 1949985 w 2996588"/>
              <a:gd name="connsiteY21" fmla="*/ 63978 h 297817"/>
              <a:gd name="connsiteX22" fmla="*/ 2016087 w 2996588"/>
              <a:gd name="connsiteY22" fmla="*/ 86012 h 297817"/>
              <a:gd name="connsiteX23" fmla="*/ 2049137 w 2996588"/>
              <a:gd name="connsiteY23" fmla="*/ 108045 h 297817"/>
              <a:gd name="connsiteX24" fmla="*/ 2181340 w 2996588"/>
              <a:gd name="connsiteY24" fmla="*/ 174147 h 297817"/>
              <a:gd name="connsiteX25" fmla="*/ 2346593 w 2996588"/>
              <a:gd name="connsiteY25" fmla="*/ 240248 h 297817"/>
              <a:gd name="connsiteX26" fmla="*/ 2423711 w 2996588"/>
              <a:gd name="connsiteY26" fmla="*/ 262282 h 297817"/>
              <a:gd name="connsiteX27" fmla="*/ 2555913 w 2996588"/>
              <a:gd name="connsiteY27" fmla="*/ 295332 h 297817"/>
              <a:gd name="connsiteX28" fmla="*/ 2754217 w 2996588"/>
              <a:gd name="connsiteY28" fmla="*/ 284315 h 297817"/>
              <a:gd name="connsiteX29" fmla="*/ 2820318 w 2996588"/>
              <a:gd name="connsiteY29" fmla="*/ 240248 h 297817"/>
              <a:gd name="connsiteX30" fmla="*/ 2864385 w 2996588"/>
              <a:gd name="connsiteY30" fmla="*/ 218214 h 297817"/>
              <a:gd name="connsiteX31" fmla="*/ 2897436 w 2996588"/>
              <a:gd name="connsiteY31" fmla="*/ 207197 h 297817"/>
              <a:gd name="connsiteX32" fmla="*/ 2930487 w 2996588"/>
              <a:gd name="connsiteY32" fmla="*/ 185163 h 297817"/>
              <a:gd name="connsiteX33" fmla="*/ 2996588 w 2996588"/>
              <a:gd name="connsiteY33" fmla="*/ 174147 h 29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996588" h="297817">
                <a:moveTo>
                  <a:pt x="0" y="185163"/>
                </a:moveTo>
                <a:cubicBezTo>
                  <a:pt x="11017" y="174146"/>
                  <a:pt x="20752" y="161678"/>
                  <a:pt x="33050" y="152113"/>
                </a:cubicBezTo>
                <a:cubicBezTo>
                  <a:pt x="53953" y="135855"/>
                  <a:pt x="99152" y="108045"/>
                  <a:pt x="99152" y="108045"/>
                </a:cubicBezTo>
                <a:cubicBezTo>
                  <a:pt x="119253" y="77893"/>
                  <a:pt x="119445" y="68424"/>
                  <a:pt x="154236" y="52961"/>
                </a:cubicBezTo>
                <a:cubicBezTo>
                  <a:pt x="175460" y="43528"/>
                  <a:pt x="220337" y="30927"/>
                  <a:pt x="220337" y="30927"/>
                </a:cubicBezTo>
                <a:cubicBezTo>
                  <a:pt x="581948" y="49008"/>
                  <a:pt x="356431" y="0"/>
                  <a:pt x="473725" y="63978"/>
                </a:cubicBezTo>
                <a:cubicBezTo>
                  <a:pt x="502560" y="79706"/>
                  <a:pt x="533342" y="91749"/>
                  <a:pt x="561860" y="108045"/>
                </a:cubicBezTo>
                <a:cubicBezTo>
                  <a:pt x="584852" y="121183"/>
                  <a:pt x="627961" y="152113"/>
                  <a:pt x="627961" y="152113"/>
                </a:cubicBezTo>
                <a:cubicBezTo>
                  <a:pt x="662864" y="204466"/>
                  <a:pt x="634865" y="175990"/>
                  <a:pt x="705079" y="207197"/>
                </a:cubicBezTo>
                <a:cubicBezTo>
                  <a:pt x="720087" y="213867"/>
                  <a:pt x="734888" y="221083"/>
                  <a:pt x="749147" y="229231"/>
                </a:cubicBezTo>
                <a:cubicBezTo>
                  <a:pt x="760643" y="235800"/>
                  <a:pt x="770098" y="245888"/>
                  <a:pt x="782197" y="251265"/>
                </a:cubicBezTo>
                <a:cubicBezTo>
                  <a:pt x="803421" y="260698"/>
                  <a:pt x="826265" y="265954"/>
                  <a:pt x="848299" y="273298"/>
                </a:cubicBezTo>
                <a:cubicBezTo>
                  <a:pt x="921745" y="269626"/>
                  <a:pt x="995375" y="268652"/>
                  <a:pt x="1068636" y="262282"/>
                </a:cubicBezTo>
                <a:cubicBezTo>
                  <a:pt x="1080205" y="261276"/>
                  <a:pt x="1091300" y="256459"/>
                  <a:pt x="1101687" y="251265"/>
                </a:cubicBezTo>
                <a:cubicBezTo>
                  <a:pt x="1113530" y="245344"/>
                  <a:pt x="1122294" y="233756"/>
                  <a:pt x="1134737" y="229231"/>
                </a:cubicBezTo>
                <a:cubicBezTo>
                  <a:pt x="1163196" y="218882"/>
                  <a:pt x="1195786" y="220740"/>
                  <a:pt x="1222872" y="207197"/>
                </a:cubicBezTo>
                <a:cubicBezTo>
                  <a:pt x="1265904" y="185681"/>
                  <a:pt x="1263658" y="189082"/>
                  <a:pt x="1299990" y="163130"/>
                </a:cubicBezTo>
                <a:cubicBezTo>
                  <a:pt x="1314932" y="152458"/>
                  <a:pt x="1328116" y="139189"/>
                  <a:pt x="1344058" y="130079"/>
                </a:cubicBezTo>
                <a:cubicBezTo>
                  <a:pt x="1354141" y="124317"/>
                  <a:pt x="1366721" y="124255"/>
                  <a:pt x="1377108" y="119062"/>
                </a:cubicBezTo>
                <a:cubicBezTo>
                  <a:pt x="1388951" y="113141"/>
                  <a:pt x="1398316" y="102950"/>
                  <a:pt x="1410159" y="97029"/>
                </a:cubicBezTo>
                <a:cubicBezTo>
                  <a:pt x="1437282" y="83468"/>
                  <a:pt x="1483919" y="79227"/>
                  <a:pt x="1509311" y="74995"/>
                </a:cubicBezTo>
                <a:cubicBezTo>
                  <a:pt x="1693913" y="13460"/>
                  <a:pt x="1552196" y="52278"/>
                  <a:pt x="1949985" y="63978"/>
                </a:cubicBezTo>
                <a:cubicBezTo>
                  <a:pt x="1972019" y="71323"/>
                  <a:pt x="1994863" y="76579"/>
                  <a:pt x="2016087" y="86012"/>
                </a:cubicBezTo>
                <a:cubicBezTo>
                  <a:pt x="2028186" y="91389"/>
                  <a:pt x="2037454" y="101814"/>
                  <a:pt x="2049137" y="108045"/>
                </a:cubicBezTo>
                <a:cubicBezTo>
                  <a:pt x="2092610" y="131231"/>
                  <a:pt x="2134599" y="158567"/>
                  <a:pt x="2181340" y="174147"/>
                </a:cubicBezTo>
                <a:cubicBezTo>
                  <a:pt x="2372624" y="237908"/>
                  <a:pt x="2200707" y="175409"/>
                  <a:pt x="2346593" y="240248"/>
                </a:cubicBezTo>
                <a:cubicBezTo>
                  <a:pt x="2368946" y="250183"/>
                  <a:pt x="2401054" y="256103"/>
                  <a:pt x="2423711" y="262282"/>
                </a:cubicBezTo>
                <a:cubicBezTo>
                  <a:pt x="2535818" y="292856"/>
                  <a:pt x="2462718" y="276693"/>
                  <a:pt x="2555913" y="295332"/>
                </a:cubicBezTo>
                <a:cubicBezTo>
                  <a:pt x="2622014" y="291660"/>
                  <a:pt x="2689405" y="297817"/>
                  <a:pt x="2754217" y="284315"/>
                </a:cubicBezTo>
                <a:cubicBezTo>
                  <a:pt x="2780141" y="278914"/>
                  <a:pt x="2796633" y="252091"/>
                  <a:pt x="2820318" y="240248"/>
                </a:cubicBezTo>
                <a:cubicBezTo>
                  <a:pt x="2835007" y="232903"/>
                  <a:pt x="2849290" y="224683"/>
                  <a:pt x="2864385" y="218214"/>
                </a:cubicBezTo>
                <a:cubicBezTo>
                  <a:pt x="2875059" y="213639"/>
                  <a:pt x="2887049" y="212390"/>
                  <a:pt x="2897436" y="207197"/>
                </a:cubicBezTo>
                <a:cubicBezTo>
                  <a:pt x="2909279" y="201276"/>
                  <a:pt x="2918644" y="191084"/>
                  <a:pt x="2930487" y="185163"/>
                </a:cubicBezTo>
                <a:cubicBezTo>
                  <a:pt x="2959487" y="170663"/>
                  <a:pt x="2965683" y="174147"/>
                  <a:pt x="2996588" y="174147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Ellipse 40"/>
          <p:cNvSpPr/>
          <p:nvPr/>
        </p:nvSpPr>
        <p:spPr>
          <a:xfrm>
            <a:off x="5220072" y="285293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Ellipse 41"/>
          <p:cNvSpPr/>
          <p:nvPr/>
        </p:nvSpPr>
        <p:spPr>
          <a:xfrm>
            <a:off x="6300192" y="292494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Ellipse 42"/>
          <p:cNvSpPr/>
          <p:nvPr/>
        </p:nvSpPr>
        <p:spPr>
          <a:xfrm>
            <a:off x="7164288" y="3068960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Ellipse 43"/>
          <p:cNvSpPr/>
          <p:nvPr/>
        </p:nvSpPr>
        <p:spPr>
          <a:xfrm>
            <a:off x="7452320" y="400506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Ellipse 44"/>
          <p:cNvSpPr/>
          <p:nvPr/>
        </p:nvSpPr>
        <p:spPr>
          <a:xfrm>
            <a:off x="6876256" y="400506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Ellipse 45"/>
          <p:cNvSpPr/>
          <p:nvPr/>
        </p:nvSpPr>
        <p:spPr>
          <a:xfrm>
            <a:off x="5364088" y="386104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7" name="Ellipse 46"/>
          <p:cNvSpPr/>
          <p:nvPr/>
        </p:nvSpPr>
        <p:spPr>
          <a:xfrm>
            <a:off x="6228184" y="3933056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8" name="Ellipse 47"/>
          <p:cNvSpPr/>
          <p:nvPr/>
        </p:nvSpPr>
        <p:spPr>
          <a:xfrm>
            <a:off x="5580112" y="4653136"/>
            <a:ext cx="432048" cy="43204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9" name="Ellipse 48"/>
          <p:cNvSpPr/>
          <p:nvPr/>
        </p:nvSpPr>
        <p:spPr>
          <a:xfrm>
            <a:off x="6516216" y="4653136"/>
            <a:ext cx="432048" cy="43204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0" name="Ellipse 49"/>
          <p:cNvSpPr/>
          <p:nvPr/>
        </p:nvSpPr>
        <p:spPr>
          <a:xfrm>
            <a:off x="7380312" y="4725144"/>
            <a:ext cx="432048" cy="43204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1" name="Triangle isocèle 50"/>
          <p:cNvSpPr/>
          <p:nvPr/>
        </p:nvSpPr>
        <p:spPr>
          <a:xfrm>
            <a:off x="5076056" y="4653136"/>
            <a:ext cx="432048" cy="432048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2" name="Triangle isocèle 51"/>
          <p:cNvSpPr/>
          <p:nvPr/>
        </p:nvSpPr>
        <p:spPr>
          <a:xfrm>
            <a:off x="5940152" y="4653136"/>
            <a:ext cx="432048" cy="432048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3" name="Triangle isocèle 52"/>
          <p:cNvSpPr/>
          <p:nvPr/>
        </p:nvSpPr>
        <p:spPr>
          <a:xfrm>
            <a:off x="6876256" y="4653136"/>
            <a:ext cx="432048" cy="432048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4" name="ZoneTexte 53"/>
          <p:cNvSpPr txBox="1"/>
          <p:nvPr/>
        </p:nvSpPr>
        <p:spPr>
          <a:xfrm>
            <a:off x="251520" y="62068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Mélange</a:t>
            </a:r>
            <a:endParaRPr lang="fr-CA" dirty="0"/>
          </a:p>
        </p:txBody>
      </p:sp>
      <p:sp>
        <p:nvSpPr>
          <p:cNvPr id="55" name="ZoneTexte 54"/>
          <p:cNvSpPr txBox="1"/>
          <p:nvPr/>
        </p:nvSpPr>
        <p:spPr>
          <a:xfrm>
            <a:off x="3635896" y="44371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Becher</a:t>
            </a:r>
            <a:endParaRPr lang="fr-CA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141277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Laisse reposer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63888" y="476672"/>
            <a:ext cx="1304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décantation</a:t>
            </a:r>
            <a:endParaRPr lang="fr-CA" dirty="0"/>
          </a:p>
        </p:txBody>
      </p:sp>
      <p:sp>
        <p:nvSpPr>
          <p:cNvPr id="3" name="Forme libre 2"/>
          <p:cNvSpPr/>
          <p:nvPr/>
        </p:nvSpPr>
        <p:spPr>
          <a:xfrm>
            <a:off x="1102189" y="1600697"/>
            <a:ext cx="2441278" cy="1944216"/>
          </a:xfrm>
          <a:custGeom>
            <a:avLst/>
            <a:gdLst>
              <a:gd name="connsiteX0" fmla="*/ 772950 w 1577182"/>
              <a:gd name="connsiteY0" fmla="*/ 0 h 1297405"/>
              <a:gd name="connsiteX1" fmla="*/ 761934 w 1577182"/>
              <a:gd name="connsiteY1" fmla="*/ 33051 h 1297405"/>
              <a:gd name="connsiteX2" fmla="*/ 695832 w 1577182"/>
              <a:gd name="connsiteY2" fmla="*/ 55085 h 1297405"/>
              <a:gd name="connsiteX3" fmla="*/ 629731 w 1577182"/>
              <a:gd name="connsiteY3" fmla="*/ 88135 h 1297405"/>
              <a:gd name="connsiteX4" fmla="*/ 585664 w 1577182"/>
              <a:gd name="connsiteY4" fmla="*/ 110169 h 1297405"/>
              <a:gd name="connsiteX5" fmla="*/ 519562 w 1577182"/>
              <a:gd name="connsiteY5" fmla="*/ 132203 h 1297405"/>
              <a:gd name="connsiteX6" fmla="*/ 453461 w 1577182"/>
              <a:gd name="connsiteY6" fmla="*/ 176270 h 1297405"/>
              <a:gd name="connsiteX7" fmla="*/ 420411 w 1577182"/>
              <a:gd name="connsiteY7" fmla="*/ 187287 h 1297405"/>
              <a:gd name="connsiteX8" fmla="*/ 387360 w 1577182"/>
              <a:gd name="connsiteY8" fmla="*/ 209321 h 1297405"/>
              <a:gd name="connsiteX9" fmla="*/ 343293 w 1577182"/>
              <a:gd name="connsiteY9" fmla="*/ 231355 h 1297405"/>
              <a:gd name="connsiteX10" fmla="*/ 277191 w 1577182"/>
              <a:gd name="connsiteY10" fmla="*/ 264405 h 1297405"/>
              <a:gd name="connsiteX11" fmla="*/ 244141 w 1577182"/>
              <a:gd name="connsiteY11" fmla="*/ 286439 h 1297405"/>
              <a:gd name="connsiteX12" fmla="*/ 144989 w 1577182"/>
              <a:gd name="connsiteY12" fmla="*/ 319489 h 1297405"/>
              <a:gd name="connsiteX13" fmla="*/ 111938 w 1577182"/>
              <a:gd name="connsiteY13" fmla="*/ 330506 h 1297405"/>
              <a:gd name="connsiteX14" fmla="*/ 78888 w 1577182"/>
              <a:gd name="connsiteY14" fmla="*/ 341523 h 1297405"/>
              <a:gd name="connsiteX15" fmla="*/ 56854 w 1577182"/>
              <a:gd name="connsiteY15" fmla="*/ 374574 h 1297405"/>
              <a:gd name="connsiteX16" fmla="*/ 23803 w 1577182"/>
              <a:gd name="connsiteY16" fmla="*/ 396608 h 1297405"/>
              <a:gd name="connsiteX17" fmla="*/ 12787 w 1577182"/>
              <a:gd name="connsiteY17" fmla="*/ 440675 h 1297405"/>
              <a:gd name="connsiteX18" fmla="*/ 1770 w 1577182"/>
              <a:gd name="connsiteY18" fmla="*/ 473726 h 1297405"/>
              <a:gd name="connsiteX19" fmla="*/ 12787 w 1577182"/>
              <a:gd name="connsiteY19" fmla="*/ 638979 h 1297405"/>
              <a:gd name="connsiteX20" fmla="*/ 56854 w 1577182"/>
              <a:gd name="connsiteY20" fmla="*/ 705080 h 1297405"/>
              <a:gd name="connsiteX21" fmla="*/ 78888 w 1577182"/>
              <a:gd name="connsiteY21" fmla="*/ 738130 h 1297405"/>
              <a:gd name="connsiteX22" fmla="*/ 89905 w 1577182"/>
              <a:gd name="connsiteY22" fmla="*/ 771181 h 1297405"/>
              <a:gd name="connsiteX23" fmla="*/ 111938 w 1577182"/>
              <a:gd name="connsiteY23" fmla="*/ 804232 h 1297405"/>
              <a:gd name="connsiteX24" fmla="*/ 222107 w 1577182"/>
              <a:gd name="connsiteY24" fmla="*/ 903383 h 1297405"/>
              <a:gd name="connsiteX25" fmla="*/ 277191 w 1577182"/>
              <a:gd name="connsiteY25" fmla="*/ 958468 h 1297405"/>
              <a:gd name="connsiteX26" fmla="*/ 343293 w 1577182"/>
              <a:gd name="connsiteY26" fmla="*/ 1024569 h 1297405"/>
              <a:gd name="connsiteX27" fmla="*/ 398377 w 1577182"/>
              <a:gd name="connsiteY27" fmla="*/ 1101687 h 1297405"/>
              <a:gd name="connsiteX28" fmla="*/ 442444 w 1577182"/>
              <a:gd name="connsiteY28" fmla="*/ 1167788 h 1297405"/>
              <a:gd name="connsiteX29" fmla="*/ 464478 w 1577182"/>
              <a:gd name="connsiteY29" fmla="*/ 1200839 h 1297405"/>
              <a:gd name="connsiteX30" fmla="*/ 530579 w 1577182"/>
              <a:gd name="connsiteY30" fmla="*/ 1255923 h 1297405"/>
              <a:gd name="connsiteX31" fmla="*/ 563630 w 1577182"/>
              <a:gd name="connsiteY31" fmla="*/ 1288974 h 1297405"/>
              <a:gd name="connsiteX32" fmla="*/ 739900 w 1577182"/>
              <a:gd name="connsiteY32" fmla="*/ 1277957 h 1297405"/>
              <a:gd name="connsiteX33" fmla="*/ 772950 w 1577182"/>
              <a:gd name="connsiteY33" fmla="*/ 1255923 h 1297405"/>
              <a:gd name="connsiteX34" fmla="*/ 806001 w 1577182"/>
              <a:gd name="connsiteY34" fmla="*/ 1244906 h 1297405"/>
              <a:gd name="connsiteX35" fmla="*/ 949220 w 1577182"/>
              <a:gd name="connsiteY35" fmla="*/ 1211856 h 1297405"/>
              <a:gd name="connsiteX36" fmla="*/ 1048372 w 1577182"/>
              <a:gd name="connsiteY36" fmla="*/ 1178805 h 1297405"/>
              <a:gd name="connsiteX37" fmla="*/ 1081423 w 1577182"/>
              <a:gd name="connsiteY37" fmla="*/ 1167788 h 1297405"/>
              <a:gd name="connsiteX38" fmla="*/ 1136507 w 1577182"/>
              <a:gd name="connsiteY38" fmla="*/ 1156771 h 1297405"/>
              <a:gd name="connsiteX39" fmla="*/ 1235659 w 1577182"/>
              <a:gd name="connsiteY39" fmla="*/ 1123721 h 1297405"/>
              <a:gd name="connsiteX40" fmla="*/ 1301760 w 1577182"/>
              <a:gd name="connsiteY40" fmla="*/ 1101687 h 1297405"/>
              <a:gd name="connsiteX41" fmla="*/ 1334811 w 1577182"/>
              <a:gd name="connsiteY41" fmla="*/ 1090670 h 1297405"/>
              <a:gd name="connsiteX42" fmla="*/ 1400912 w 1577182"/>
              <a:gd name="connsiteY42" fmla="*/ 1057620 h 1297405"/>
              <a:gd name="connsiteX43" fmla="*/ 1433962 w 1577182"/>
              <a:gd name="connsiteY43" fmla="*/ 1035586 h 1297405"/>
              <a:gd name="connsiteX44" fmla="*/ 1500064 w 1577182"/>
              <a:gd name="connsiteY44" fmla="*/ 1013552 h 1297405"/>
              <a:gd name="connsiteX45" fmla="*/ 1577182 w 1577182"/>
              <a:gd name="connsiteY45" fmla="*/ 969485 h 1297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577182" h="1297405">
                <a:moveTo>
                  <a:pt x="772950" y="0"/>
                </a:moveTo>
                <a:cubicBezTo>
                  <a:pt x="769278" y="11017"/>
                  <a:pt x="771384" y="26301"/>
                  <a:pt x="761934" y="33051"/>
                </a:cubicBezTo>
                <a:cubicBezTo>
                  <a:pt x="743034" y="46551"/>
                  <a:pt x="715157" y="42202"/>
                  <a:pt x="695832" y="55085"/>
                </a:cubicBezTo>
                <a:cubicBezTo>
                  <a:pt x="632315" y="97429"/>
                  <a:pt x="693590" y="60767"/>
                  <a:pt x="629731" y="88135"/>
                </a:cubicBezTo>
                <a:cubicBezTo>
                  <a:pt x="614636" y="94604"/>
                  <a:pt x="600912" y="104070"/>
                  <a:pt x="585664" y="110169"/>
                </a:cubicBezTo>
                <a:cubicBezTo>
                  <a:pt x="564099" y="118795"/>
                  <a:pt x="538887" y="119320"/>
                  <a:pt x="519562" y="132203"/>
                </a:cubicBezTo>
                <a:cubicBezTo>
                  <a:pt x="497528" y="146892"/>
                  <a:pt x="478583" y="167896"/>
                  <a:pt x="453461" y="176270"/>
                </a:cubicBezTo>
                <a:cubicBezTo>
                  <a:pt x="442444" y="179942"/>
                  <a:pt x="430798" y="182094"/>
                  <a:pt x="420411" y="187287"/>
                </a:cubicBezTo>
                <a:cubicBezTo>
                  <a:pt x="408568" y="193209"/>
                  <a:pt x="398856" y="202752"/>
                  <a:pt x="387360" y="209321"/>
                </a:cubicBezTo>
                <a:cubicBezTo>
                  <a:pt x="373101" y="217469"/>
                  <a:pt x="357552" y="223207"/>
                  <a:pt x="343293" y="231355"/>
                </a:cubicBezTo>
                <a:cubicBezTo>
                  <a:pt x="283498" y="265523"/>
                  <a:pt x="337785" y="244207"/>
                  <a:pt x="277191" y="264405"/>
                </a:cubicBezTo>
                <a:cubicBezTo>
                  <a:pt x="266174" y="271750"/>
                  <a:pt x="256240" y="281061"/>
                  <a:pt x="244141" y="286439"/>
                </a:cubicBezTo>
                <a:cubicBezTo>
                  <a:pt x="244112" y="286452"/>
                  <a:pt x="161529" y="313976"/>
                  <a:pt x="144989" y="319489"/>
                </a:cubicBezTo>
                <a:lnTo>
                  <a:pt x="111938" y="330506"/>
                </a:lnTo>
                <a:lnTo>
                  <a:pt x="78888" y="341523"/>
                </a:lnTo>
                <a:cubicBezTo>
                  <a:pt x="71543" y="352540"/>
                  <a:pt x="66217" y="365211"/>
                  <a:pt x="56854" y="374574"/>
                </a:cubicBezTo>
                <a:cubicBezTo>
                  <a:pt x="47491" y="383937"/>
                  <a:pt x="31148" y="385591"/>
                  <a:pt x="23803" y="396608"/>
                </a:cubicBezTo>
                <a:cubicBezTo>
                  <a:pt x="15404" y="409206"/>
                  <a:pt x="16946" y="426117"/>
                  <a:pt x="12787" y="440675"/>
                </a:cubicBezTo>
                <a:cubicBezTo>
                  <a:pt x="9597" y="451841"/>
                  <a:pt x="5442" y="462709"/>
                  <a:pt x="1770" y="473726"/>
                </a:cubicBezTo>
                <a:cubicBezTo>
                  <a:pt x="5442" y="528810"/>
                  <a:pt x="0" y="585274"/>
                  <a:pt x="12787" y="638979"/>
                </a:cubicBezTo>
                <a:cubicBezTo>
                  <a:pt x="18921" y="664740"/>
                  <a:pt x="42165" y="683046"/>
                  <a:pt x="56854" y="705080"/>
                </a:cubicBezTo>
                <a:lnTo>
                  <a:pt x="78888" y="738130"/>
                </a:lnTo>
                <a:cubicBezTo>
                  <a:pt x="82560" y="749147"/>
                  <a:pt x="84712" y="760794"/>
                  <a:pt x="89905" y="771181"/>
                </a:cubicBezTo>
                <a:cubicBezTo>
                  <a:pt x="95826" y="783024"/>
                  <a:pt x="103141" y="794336"/>
                  <a:pt x="111938" y="804232"/>
                </a:cubicBezTo>
                <a:cubicBezTo>
                  <a:pt x="164659" y="863543"/>
                  <a:pt x="168647" y="863288"/>
                  <a:pt x="222107" y="903383"/>
                </a:cubicBezTo>
                <a:cubicBezTo>
                  <a:pt x="267509" y="971485"/>
                  <a:pt x="217101" y="905055"/>
                  <a:pt x="277191" y="958468"/>
                </a:cubicBezTo>
                <a:cubicBezTo>
                  <a:pt x="300481" y="979170"/>
                  <a:pt x="343293" y="1024569"/>
                  <a:pt x="343293" y="1024569"/>
                </a:cubicBezTo>
                <a:cubicBezTo>
                  <a:pt x="391124" y="1120233"/>
                  <a:pt x="335849" y="1021293"/>
                  <a:pt x="398377" y="1101687"/>
                </a:cubicBezTo>
                <a:cubicBezTo>
                  <a:pt x="414635" y="1122590"/>
                  <a:pt x="427755" y="1145754"/>
                  <a:pt x="442444" y="1167788"/>
                </a:cubicBezTo>
                <a:cubicBezTo>
                  <a:pt x="449789" y="1178805"/>
                  <a:pt x="455115" y="1191476"/>
                  <a:pt x="464478" y="1200839"/>
                </a:cubicBezTo>
                <a:cubicBezTo>
                  <a:pt x="561047" y="1297405"/>
                  <a:pt x="438543" y="1179225"/>
                  <a:pt x="530579" y="1255923"/>
                </a:cubicBezTo>
                <a:cubicBezTo>
                  <a:pt x="542548" y="1265897"/>
                  <a:pt x="552613" y="1277957"/>
                  <a:pt x="563630" y="1288974"/>
                </a:cubicBezTo>
                <a:cubicBezTo>
                  <a:pt x="622387" y="1285302"/>
                  <a:pt x="681749" y="1287139"/>
                  <a:pt x="739900" y="1277957"/>
                </a:cubicBezTo>
                <a:cubicBezTo>
                  <a:pt x="752978" y="1275892"/>
                  <a:pt x="761107" y="1261844"/>
                  <a:pt x="772950" y="1255923"/>
                </a:cubicBezTo>
                <a:cubicBezTo>
                  <a:pt x="783337" y="1250729"/>
                  <a:pt x="794735" y="1247723"/>
                  <a:pt x="806001" y="1244906"/>
                </a:cubicBezTo>
                <a:cubicBezTo>
                  <a:pt x="875905" y="1227430"/>
                  <a:pt x="866975" y="1239272"/>
                  <a:pt x="949220" y="1211856"/>
                </a:cubicBezTo>
                <a:lnTo>
                  <a:pt x="1048372" y="1178805"/>
                </a:lnTo>
                <a:cubicBezTo>
                  <a:pt x="1059389" y="1175133"/>
                  <a:pt x="1070036" y="1170066"/>
                  <a:pt x="1081423" y="1167788"/>
                </a:cubicBezTo>
                <a:cubicBezTo>
                  <a:pt x="1099784" y="1164116"/>
                  <a:pt x="1118442" y="1161698"/>
                  <a:pt x="1136507" y="1156771"/>
                </a:cubicBezTo>
                <a:cubicBezTo>
                  <a:pt x="1136517" y="1156768"/>
                  <a:pt x="1219129" y="1129231"/>
                  <a:pt x="1235659" y="1123721"/>
                </a:cubicBezTo>
                <a:lnTo>
                  <a:pt x="1301760" y="1101687"/>
                </a:lnTo>
                <a:lnTo>
                  <a:pt x="1334811" y="1090670"/>
                </a:lnTo>
                <a:cubicBezTo>
                  <a:pt x="1429527" y="1027524"/>
                  <a:pt x="1309689" y="1103231"/>
                  <a:pt x="1400912" y="1057620"/>
                </a:cubicBezTo>
                <a:cubicBezTo>
                  <a:pt x="1412755" y="1051699"/>
                  <a:pt x="1421863" y="1040964"/>
                  <a:pt x="1433962" y="1035586"/>
                </a:cubicBezTo>
                <a:cubicBezTo>
                  <a:pt x="1455186" y="1026153"/>
                  <a:pt x="1500064" y="1013552"/>
                  <a:pt x="1500064" y="1013552"/>
                </a:cubicBezTo>
                <a:cubicBezTo>
                  <a:pt x="1569221" y="967448"/>
                  <a:pt x="1539684" y="969485"/>
                  <a:pt x="1577182" y="969485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Forme libre 5"/>
          <p:cNvSpPr/>
          <p:nvPr/>
        </p:nvSpPr>
        <p:spPr>
          <a:xfrm>
            <a:off x="1691680" y="3068960"/>
            <a:ext cx="1671166" cy="151375"/>
          </a:xfrm>
          <a:custGeom>
            <a:avLst/>
            <a:gdLst>
              <a:gd name="connsiteX0" fmla="*/ 1079653 w 1079653"/>
              <a:gd name="connsiteY0" fmla="*/ 45931 h 101015"/>
              <a:gd name="connsiteX1" fmla="*/ 980501 w 1079653"/>
              <a:gd name="connsiteY1" fmla="*/ 45931 h 101015"/>
              <a:gd name="connsiteX2" fmla="*/ 914400 w 1079653"/>
              <a:gd name="connsiteY2" fmla="*/ 23897 h 101015"/>
              <a:gd name="connsiteX3" fmla="*/ 881349 w 1079653"/>
              <a:gd name="connsiteY3" fmla="*/ 12881 h 101015"/>
              <a:gd name="connsiteX4" fmla="*/ 694062 w 1079653"/>
              <a:gd name="connsiteY4" fmla="*/ 23897 h 101015"/>
              <a:gd name="connsiteX5" fmla="*/ 661012 w 1079653"/>
              <a:gd name="connsiteY5" fmla="*/ 45931 h 101015"/>
              <a:gd name="connsiteX6" fmla="*/ 627961 w 1079653"/>
              <a:gd name="connsiteY6" fmla="*/ 56948 h 101015"/>
              <a:gd name="connsiteX7" fmla="*/ 440674 w 1079653"/>
              <a:gd name="connsiteY7" fmla="*/ 45931 h 101015"/>
              <a:gd name="connsiteX8" fmla="*/ 209320 w 1079653"/>
              <a:gd name="connsiteY8" fmla="*/ 23897 h 101015"/>
              <a:gd name="connsiteX9" fmla="*/ 165253 w 1079653"/>
              <a:gd name="connsiteY9" fmla="*/ 12881 h 101015"/>
              <a:gd name="connsiteX10" fmla="*/ 110168 w 1079653"/>
              <a:gd name="connsiteY10" fmla="*/ 56948 h 101015"/>
              <a:gd name="connsiteX11" fmla="*/ 77118 w 1079653"/>
              <a:gd name="connsiteY11" fmla="*/ 67965 h 101015"/>
              <a:gd name="connsiteX12" fmla="*/ 44067 w 1079653"/>
              <a:gd name="connsiteY12" fmla="*/ 89999 h 101015"/>
              <a:gd name="connsiteX13" fmla="*/ 0 w 1079653"/>
              <a:gd name="connsiteY13" fmla="*/ 101015 h 101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79653" h="101015">
                <a:moveTo>
                  <a:pt x="1079653" y="45931"/>
                </a:moveTo>
                <a:cubicBezTo>
                  <a:pt x="1031171" y="62092"/>
                  <a:pt x="1046977" y="62550"/>
                  <a:pt x="980501" y="45931"/>
                </a:cubicBezTo>
                <a:cubicBezTo>
                  <a:pt x="957969" y="40298"/>
                  <a:pt x="936434" y="31241"/>
                  <a:pt x="914400" y="23897"/>
                </a:cubicBezTo>
                <a:lnTo>
                  <a:pt x="881349" y="12881"/>
                </a:lnTo>
                <a:cubicBezTo>
                  <a:pt x="818920" y="16553"/>
                  <a:pt x="755907" y="14620"/>
                  <a:pt x="694062" y="23897"/>
                </a:cubicBezTo>
                <a:cubicBezTo>
                  <a:pt x="680968" y="25861"/>
                  <a:pt x="672855" y="40010"/>
                  <a:pt x="661012" y="45931"/>
                </a:cubicBezTo>
                <a:cubicBezTo>
                  <a:pt x="650625" y="51125"/>
                  <a:pt x="638978" y="53276"/>
                  <a:pt x="627961" y="56948"/>
                </a:cubicBezTo>
                <a:lnTo>
                  <a:pt x="440674" y="45931"/>
                </a:lnTo>
                <a:cubicBezTo>
                  <a:pt x="355625" y="40444"/>
                  <a:pt x="289558" y="38485"/>
                  <a:pt x="209320" y="23897"/>
                </a:cubicBezTo>
                <a:cubicBezTo>
                  <a:pt x="194423" y="21189"/>
                  <a:pt x="179942" y="16553"/>
                  <a:pt x="165253" y="12881"/>
                </a:cubicBezTo>
                <a:cubicBezTo>
                  <a:pt x="82183" y="40568"/>
                  <a:pt x="181352" y="0"/>
                  <a:pt x="110168" y="56948"/>
                </a:cubicBezTo>
                <a:cubicBezTo>
                  <a:pt x="101100" y="64202"/>
                  <a:pt x="87505" y="62772"/>
                  <a:pt x="77118" y="67965"/>
                </a:cubicBezTo>
                <a:cubicBezTo>
                  <a:pt x="65275" y="73887"/>
                  <a:pt x="56237" y="84783"/>
                  <a:pt x="44067" y="89999"/>
                </a:cubicBezTo>
                <a:cubicBezTo>
                  <a:pt x="30150" y="95963"/>
                  <a:pt x="0" y="101015"/>
                  <a:pt x="0" y="101015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isocèle 6"/>
          <p:cNvSpPr/>
          <p:nvPr/>
        </p:nvSpPr>
        <p:spPr>
          <a:xfrm>
            <a:off x="1907704" y="3212976"/>
            <a:ext cx="216024" cy="216024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isocèle 7"/>
          <p:cNvSpPr/>
          <p:nvPr/>
        </p:nvSpPr>
        <p:spPr>
          <a:xfrm>
            <a:off x="2123728" y="3212976"/>
            <a:ext cx="216024" cy="216024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iangle isocèle 8"/>
          <p:cNvSpPr/>
          <p:nvPr/>
        </p:nvSpPr>
        <p:spPr>
          <a:xfrm>
            <a:off x="2411760" y="3140968"/>
            <a:ext cx="216024" cy="216024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2627784" y="3140968"/>
            <a:ext cx="216024" cy="2160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1763688" y="3212976"/>
            <a:ext cx="216024" cy="2160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3707904" y="3789040"/>
            <a:ext cx="576064" cy="720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6" name="Connecteur droit 15"/>
          <p:cNvCxnSpPr>
            <a:stCxn id="12" idx="2"/>
          </p:cNvCxnSpPr>
          <p:nvPr/>
        </p:nvCxnSpPr>
        <p:spPr>
          <a:xfrm>
            <a:off x="3707904" y="3825044"/>
            <a:ext cx="0" cy="1188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2" idx="6"/>
          </p:cNvCxnSpPr>
          <p:nvPr/>
        </p:nvCxnSpPr>
        <p:spPr>
          <a:xfrm>
            <a:off x="4283968" y="3825044"/>
            <a:ext cx="0" cy="1116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3347864" y="5013176"/>
            <a:ext cx="36004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4283968" y="4941168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4283968" y="5013176"/>
            <a:ext cx="288032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orme libre 25"/>
          <p:cNvSpPr/>
          <p:nvPr/>
        </p:nvSpPr>
        <p:spPr>
          <a:xfrm>
            <a:off x="3234958" y="5513681"/>
            <a:ext cx="110516" cy="264405"/>
          </a:xfrm>
          <a:custGeom>
            <a:avLst/>
            <a:gdLst>
              <a:gd name="connsiteX0" fmla="*/ 110516 w 110516"/>
              <a:gd name="connsiteY0" fmla="*/ 0 h 264405"/>
              <a:gd name="connsiteX1" fmla="*/ 44415 w 110516"/>
              <a:gd name="connsiteY1" fmla="*/ 22034 h 264405"/>
              <a:gd name="connsiteX2" fmla="*/ 11364 w 110516"/>
              <a:gd name="connsiteY2" fmla="*/ 88135 h 264405"/>
              <a:gd name="connsiteX3" fmla="*/ 347 w 110516"/>
              <a:gd name="connsiteY3" fmla="*/ 121186 h 264405"/>
              <a:gd name="connsiteX4" fmla="*/ 11364 w 110516"/>
              <a:gd name="connsiteY4" fmla="*/ 220337 h 264405"/>
              <a:gd name="connsiteX5" fmla="*/ 44415 w 110516"/>
              <a:gd name="connsiteY5" fmla="*/ 242371 h 264405"/>
              <a:gd name="connsiteX6" fmla="*/ 110516 w 110516"/>
              <a:gd name="connsiteY6" fmla="*/ 264405 h 26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516" h="264405">
                <a:moveTo>
                  <a:pt x="110516" y="0"/>
                </a:moveTo>
                <a:cubicBezTo>
                  <a:pt x="88482" y="7345"/>
                  <a:pt x="51760" y="0"/>
                  <a:pt x="44415" y="22034"/>
                </a:cubicBezTo>
                <a:cubicBezTo>
                  <a:pt x="16723" y="105109"/>
                  <a:pt x="54079" y="2706"/>
                  <a:pt x="11364" y="88135"/>
                </a:cubicBezTo>
                <a:cubicBezTo>
                  <a:pt x="6171" y="98522"/>
                  <a:pt x="4019" y="110169"/>
                  <a:pt x="347" y="121186"/>
                </a:cubicBezTo>
                <a:cubicBezTo>
                  <a:pt x="4019" y="154236"/>
                  <a:pt x="0" y="189085"/>
                  <a:pt x="11364" y="220337"/>
                </a:cubicBezTo>
                <a:cubicBezTo>
                  <a:pt x="15889" y="232781"/>
                  <a:pt x="32315" y="236993"/>
                  <a:pt x="44415" y="242371"/>
                </a:cubicBezTo>
                <a:cubicBezTo>
                  <a:pt x="65639" y="251804"/>
                  <a:pt x="110516" y="264405"/>
                  <a:pt x="110516" y="26440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Forme libre 26"/>
          <p:cNvSpPr/>
          <p:nvPr/>
        </p:nvSpPr>
        <p:spPr>
          <a:xfrm>
            <a:off x="4513262" y="5546732"/>
            <a:ext cx="125345" cy="154236"/>
          </a:xfrm>
          <a:custGeom>
            <a:avLst/>
            <a:gdLst>
              <a:gd name="connsiteX0" fmla="*/ 88135 w 125345"/>
              <a:gd name="connsiteY0" fmla="*/ 0 h 154236"/>
              <a:gd name="connsiteX1" fmla="*/ 121185 w 125345"/>
              <a:gd name="connsiteY1" fmla="*/ 33050 h 154236"/>
              <a:gd name="connsiteX2" fmla="*/ 110168 w 125345"/>
              <a:gd name="connsiteY2" fmla="*/ 77118 h 154236"/>
              <a:gd name="connsiteX3" fmla="*/ 44067 w 125345"/>
              <a:gd name="connsiteY3" fmla="*/ 110168 h 154236"/>
              <a:gd name="connsiteX4" fmla="*/ 0 w 125345"/>
              <a:gd name="connsiteY4" fmla="*/ 154236 h 15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345" h="154236">
                <a:moveTo>
                  <a:pt x="88135" y="0"/>
                </a:moveTo>
                <a:cubicBezTo>
                  <a:pt x="99152" y="11017"/>
                  <a:pt x="116905" y="18069"/>
                  <a:pt x="121185" y="33050"/>
                </a:cubicBezTo>
                <a:cubicBezTo>
                  <a:pt x="125345" y="47609"/>
                  <a:pt x="118567" y="64520"/>
                  <a:pt x="110168" y="77118"/>
                </a:cubicBezTo>
                <a:cubicBezTo>
                  <a:pt x="97965" y="95423"/>
                  <a:pt x="62919" y="103884"/>
                  <a:pt x="44067" y="110168"/>
                </a:cubicBezTo>
                <a:cubicBezTo>
                  <a:pt x="4185" y="136757"/>
                  <a:pt x="16938" y="120359"/>
                  <a:pt x="0" y="15423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9" name="Connecteur droit 28"/>
          <p:cNvCxnSpPr>
            <a:stCxn id="26" idx="5"/>
          </p:cNvCxnSpPr>
          <p:nvPr/>
        </p:nvCxnSpPr>
        <p:spPr>
          <a:xfrm flipV="1">
            <a:off x="3279373" y="5733256"/>
            <a:ext cx="1364635" cy="22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4572000" y="5517232"/>
            <a:ext cx="72008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Ellipse 31"/>
          <p:cNvSpPr/>
          <p:nvPr/>
        </p:nvSpPr>
        <p:spPr>
          <a:xfrm>
            <a:off x="3563888" y="551723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Ellipse 32"/>
          <p:cNvSpPr/>
          <p:nvPr/>
        </p:nvSpPr>
        <p:spPr>
          <a:xfrm>
            <a:off x="3995936" y="544522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Ellipse 33"/>
          <p:cNvSpPr/>
          <p:nvPr/>
        </p:nvSpPr>
        <p:spPr>
          <a:xfrm>
            <a:off x="4283968" y="551723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Forme libre 35"/>
          <p:cNvSpPr/>
          <p:nvPr/>
        </p:nvSpPr>
        <p:spPr>
          <a:xfrm>
            <a:off x="3510727" y="5216226"/>
            <a:ext cx="884405" cy="99151"/>
          </a:xfrm>
          <a:custGeom>
            <a:avLst/>
            <a:gdLst>
              <a:gd name="connsiteX0" fmla="*/ 0 w 884405"/>
              <a:gd name="connsiteY0" fmla="*/ 77118 h 99151"/>
              <a:gd name="connsiteX1" fmla="*/ 77118 w 884405"/>
              <a:gd name="connsiteY1" fmla="*/ 66101 h 99151"/>
              <a:gd name="connsiteX2" fmla="*/ 110169 w 884405"/>
              <a:gd name="connsiteY2" fmla="*/ 44067 h 99151"/>
              <a:gd name="connsiteX3" fmla="*/ 143219 w 884405"/>
              <a:gd name="connsiteY3" fmla="*/ 33050 h 99151"/>
              <a:gd name="connsiteX4" fmla="*/ 231354 w 884405"/>
              <a:gd name="connsiteY4" fmla="*/ 44067 h 99151"/>
              <a:gd name="connsiteX5" fmla="*/ 297455 w 884405"/>
              <a:gd name="connsiteY5" fmla="*/ 99151 h 99151"/>
              <a:gd name="connsiteX6" fmla="*/ 396607 w 884405"/>
              <a:gd name="connsiteY6" fmla="*/ 88135 h 99151"/>
              <a:gd name="connsiteX7" fmla="*/ 451691 w 884405"/>
              <a:gd name="connsiteY7" fmla="*/ 77118 h 99151"/>
              <a:gd name="connsiteX8" fmla="*/ 716096 w 884405"/>
              <a:gd name="connsiteY8" fmla="*/ 66101 h 99151"/>
              <a:gd name="connsiteX9" fmla="*/ 815248 w 884405"/>
              <a:gd name="connsiteY9" fmla="*/ 11017 h 99151"/>
              <a:gd name="connsiteX10" fmla="*/ 881349 w 884405"/>
              <a:gd name="connsiteY10" fmla="*/ 11017 h 99151"/>
              <a:gd name="connsiteX11" fmla="*/ 881349 w 884405"/>
              <a:gd name="connsiteY11" fmla="*/ 0 h 99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4405" h="99151">
                <a:moveTo>
                  <a:pt x="0" y="77118"/>
                </a:moveTo>
                <a:cubicBezTo>
                  <a:pt x="25706" y="73446"/>
                  <a:pt x="52246" y="73563"/>
                  <a:pt x="77118" y="66101"/>
                </a:cubicBezTo>
                <a:cubicBezTo>
                  <a:pt x="89800" y="62296"/>
                  <a:pt x="98326" y="49989"/>
                  <a:pt x="110169" y="44067"/>
                </a:cubicBezTo>
                <a:cubicBezTo>
                  <a:pt x="120556" y="38874"/>
                  <a:pt x="132202" y="36722"/>
                  <a:pt x="143219" y="33050"/>
                </a:cubicBezTo>
                <a:cubicBezTo>
                  <a:pt x="172597" y="36722"/>
                  <a:pt x="202790" y="36277"/>
                  <a:pt x="231354" y="44067"/>
                </a:cubicBezTo>
                <a:cubicBezTo>
                  <a:pt x="252444" y="49819"/>
                  <a:pt x="284370" y="86066"/>
                  <a:pt x="297455" y="99151"/>
                </a:cubicBezTo>
                <a:cubicBezTo>
                  <a:pt x="330506" y="95479"/>
                  <a:pt x="363687" y="92838"/>
                  <a:pt x="396607" y="88135"/>
                </a:cubicBezTo>
                <a:cubicBezTo>
                  <a:pt x="415144" y="85487"/>
                  <a:pt x="433010" y="78406"/>
                  <a:pt x="451691" y="77118"/>
                </a:cubicBezTo>
                <a:cubicBezTo>
                  <a:pt x="539693" y="71049"/>
                  <a:pt x="627961" y="69773"/>
                  <a:pt x="716096" y="66101"/>
                </a:cubicBezTo>
                <a:cubicBezTo>
                  <a:pt x="791859" y="15591"/>
                  <a:pt x="757074" y="30406"/>
                  <a:pt x="815248" y="11017"/>
                </a:cubicBezTo>
                <a:cubicBezTo>
                  <a:pt x="844625" y="20809"/>
                  <a:pt x="851972" y="30601"/>
                  <a:pt x="881349" y="11017"/>
                </a:cubicBezTo>
                <a:cubicBezTo>
                  <a:pt x="884405" y="8980"/>
                  <a:pt x="881349" y="3672"/>
                  <a:pt x="881349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Ellipse 36"/>
          <p:cNvSpPr/>
          <p:nvPr/>
        </p:nvSpPr>
        <p:spPr>
          <a:xfrm>
            <a:off x="3707904" y="51571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Ellipse 37"/>
          <p:cNvSpPr/>
          <p:nvPr/>
        </p:nvSpPr>
        <p:spPr>
          <a:xfrm>
            <a:off x="3923928" y="51571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Ellipse 38"/>
          <p:cNvSpPr/>
          <p:nvPr/>
        </p:nvSpPr>
        <p:spPr>
          <a:xfrm>
            <a:off x="4139952" y="51571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2" name="ZoneTexte 51"/>
          <p:cNvSpPr txBox="1"/>
          <p:nvPr/>
        </p:nvSpPr>
        <p:spPr>
          <a:xfrm>
            <a:off x="4716016" y="2420888"/>
            <a:ext cx="1409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Verse un peu</a:t>
            </a:r>
            <a:endParaRPr lang="fr-CA" dirty="0"/>
          </a:p>
        </p:txBody>
      </p:sp>
      <p:sp>
        <p:nvSpPr>
          <p:cNvPr id="53" name="ZoneTexte 52"/>
          <p:cNvSpPr txBox="1"/>
          <p:nvPr/>
        </p:nvSpPr>
        <p:spPr>
          <a:xfrm>
            <a:off x="2123728" y="5013176"/>
            <a:ext cx="1318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Erlenmeyer 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riangle isocèle 84"/>
          <p:cNvSpPr/>
          <p:nvPr/>
        </p:nvSpPr>
        <p:spPr>
          <a:xfrm rot="5400000">
            <a:off x="575556" y="2024844"/>
            <a:ext cx="1656184" cy="144016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Triangle isocèle 21"/>
          <p:cNvSpPr/>
          <p:nvPr/>
        </p:nvSpPr>
        <p:spPr>
          <a:xfrm rot="10800000">
            <a:off x="3707904" y="3429000"/>
            <a:ext cx="504056" cy="720080"/>
          </a:xfrm>
          <a:prstGeom prst="triangl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ZoneTexte 1"/>
          <p:cNvSpPr txBox="1"/>
          <p:nvPr/>
        </p:nvSpPr>
        <p:spPr>
          <a:xfrm>
            <a:off x="2987824" y="47667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Filtration</a:t>
            </a:r>
            <a:endParaRPr lang="fr-CA" dirty="0"/>
          </a:p>
        </p:txBody>
      </p:sp>
      <p:sp>
        <p:nvSpPr>
          <p:cNvPr id="3" name="Ellipse 2"/>
          <p:cNvSpPr/>
          <p:nvPr/>
        </p:nvSpPr>
        <p:spPr>
          <a:xfrm>
            <a:off x="3707904" y="3789040"/>
            <a:ext cx="576064" cy="720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4" name="Connecteur droit 3"/>
          <p:cNvCxnSpPr>
            <a:stCxn id="3" idx="2"/>
          </p:cNvCxnSpPr>
          <p:nvPr/>
        </p:nvCxnSpPr>
        <p:spPr>
          <a:xfrm>
            <a:off x="3707904" y="3825044"/>
            <a:ext cx="0" cy="1188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>
            <a:stCxn id="3" idx="6"/>
          </p:cNvCxnSpPr>
          <p:nvPr/>
        </p:nvCxnSpPr>
        <p:spPr>
          <a:xfrm>
            <a:off x="4283968" y="3825044"/>
            <a:ext cx="0" cy="1116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H="1">
            <a:off x="3347864" y="5013176"/>
            <a:ext cx="36004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4283968" y="4941168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4283968" y="5013176"/>
            <a:ext cx="288032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rme libre 8"/>
          <p:cNvSpPr/>
          <p:nvPr/>
        </p:nvSpPr>
        <p:spPr>
          <a:xfrm>
            <a:off x="3234958" y="5513681"/>
            <a:ext cx="110516" cy="264405"/>
          </a:xfrm>
          <a:custGeom>
            <a:avLst/>
            <a:gdLst>
              <a:gd name="connsiteX0" fmla="*/ 110516 w 110516"/>
              <a:gd name="connsiteY0" fmla="*/ 0 h 264405"/>
              <a:gd name="connsiteX1" fmla="*/ 44415 w 110516"/>
              <a:gd name="connsiteY1" fmla="*/ 22034 h 264405"/>
              <a:gd name="connsiteX2" fmla="*/ 11364 w 110516"/>
              <a:gd name="connsiteY2" fmla="*/ 88135 h 264405"/>
              <a:gd name="connsiteX3" fmla="*/ 347 w 110516"/>
              <a:gd name="connsiteY3" fmla="*/ 121186 h 264405"/>
              <a:gd name="connsiteX4" fmla="*/ 11364 w 110516"/>
              <a:gd name="connsiteY4" fmla="*/ 220337 h 264405"/>
              <a:gd name="connsiteX5" fmla="*/ 44415 w 110516"/>
              <a:gd name="connsiteY5" fmla="*/ 242371 h 264405"/>
              <a:gd name="connsiteX6" fmla="*/ 110516 w 110516"/>
              <a:gd name="connsiteY6" fmla="*/ 264405 h 26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516" h="264405">
                <a:moveTo>
                  <a:pt x="110516" y="0"/>
                </a:moveTo>
                <a:cubicBezTo>
                  <a:pt x="88482" y="7345"/>
                  <a:pt x="51760" y="0"/>
                  <a:pt x="44415" y="22034"/>
                </a:cubicBezTo>
                <a:cubicBezTo>
                  <a:pt x="16723" y="105109"/>
                  <a:pt x="54079" y="2706"/>
                  <a:pt x="11364" y="88135"/>
                </a:cubicBezTo>
                <a:cubicBezTo>
                  <a:pt x="6171" y="98522"/>
                  <a:pt x="4019" y="110169"/>
                  <a:pt x="347" y="121186"/>
                </a:cubicBezTo>
                <a:cubicBezTo>
                  <a:pt x="4019" y="154236"/>
                  <a:pt x="0" y="189085"/>
                  <a:pt x="11364" y="220337"/>
                </a:cubicBezTo>
                <a:cubicBezTo>
                  <a:pt x="15889" y="232781"/>
                  <a:pt x="32315" y="236993"/>
                  <a:pt x="44415" y="242371"/>
                </a:cubicBezTo>
                <a:cubicBezTo>
                  <a:pt x="65639" y="251804"/>
                  <a:pt x="110516" y="264405"/>
                  <a:pt x="110516" y="26440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Forme libre 9"/>
          <p:cNvSpPr/>
          <p:nvPr/>
        </p:nvSpPr>
        <p:spPr>
          <a:xfrm>
            <a:off x="4513262" y="5546732"/>
            <a:ext cx="125345" cy="154236"/>
          </a:xfrm>
          <a:custGeom>
            <a:avLst/>
            <a:gdLst>
              <a:gd name="connsiteX0" fmla="*/ 88135 w 125345"/>
              <a:gd name="connsiteY0" fmla="*/ 0 h 154236"/>
              <a:gd name="connsiteX1" fmla="*/ 121185 w 125345"/>
              <a:gd name="connsiteY1" fmla="*/ 33050 h 154236"/>
              <a:gd name="connsiteX2" fmla="*/ 110168 w 125345"/>
              <a:gd name="connsiteY2" fmla="*/ 77118 h 154236"/>
              <a:gd name="connsiteX3" fmla="*/ 44067 w 125345"/>
              <a:gd name="connsiteY3" fmla="*/ 110168 h 154236"/>
              <a:gd name="connsiteX4" fmla="*/ 0 w 125345"/>
              <a:gd name="connsiteY4" fmla="*/ 154236 h 15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345" h="154236">
                <a:moveTo>
                  <a:pt x="88135" y="0"/>
                </a:moveTo>
                <a:cubicBezTo>
                  <a:pt x="99152" y="11017"/>
                  <a:pt x="116905" y="18069"/>
                  <a:pt x="121185" y="33050"/>
                </a:cubicBezTo>
                <a:cubicBezTo>
                  <a:pt x="125345" y="47609"/>
                  <a:pt x="118567" y="64520"/>
                  <a:pt x="110168" y="77118"/>
                </a:cubicBezTo>
                <a:cubicBezTo>
                  <a:pt x="97965" y="95423"/>
                  <a:pt x="62919" y="103884"/>
                  <a:pt x="44067" y="110168"/>
                </a:cubicBezTo>
                <a:cubicBezTo>
                  <a:pt x="4185" y="136757"/>
                  <a:pt x="16938" y="120359"/>
                  <a:pt x="0" y="15423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1" name="Connecteur droit 10"/>
          <p:cNvCxnSpPr>
            <a:stCxn id="9" idx="5"/>
          </p:cNvCxnSpPr>
          <p:nvPr/>
        </p:nvCxnSpPr>
        <p:spPr>
          <a:xfrm flipV="1">
            <a:off x="3279373" y="5733256"/>
            <a:ext cx="1364635" cy="22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4572000" y="5517232"/>
            <a:ext cx="72008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Ellipse 12"/>
          <p:cNvSpPr/>
          <p:nvPr/>
        </p:nvSpPr>
        <p:spPr>
          <a:xfrm>
            <a:off x="3563888" y="551723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3995936" y="544522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4283968" y="551723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Forme libre 15"/>
          <p:cNvSpPr/>
          <p:nvPr/>
        </p:nvSpPr>
        <p:spPr>
          <a:xfrm>
            <a:off x="3510727" y="5216226"/>
            <a:ext cx="884405" cy="99151"/>
          </a:xfrm>
          <a:custGeom>
            <a:avLst/>
            <a:gdLst>
              <a:gd name="connsiteX0" fmla="*/ 0 w 884405"/>
              <a:gd name="connsiteY0" fmla="*/ 77118 h 99151"/>
              <a:gd name="connsiteX1" fmla="*/ 77118 w 884405"/>
              <a:gd name="connsiteY1" fmla="*/ 66101 h 99151"/>
              <a:gd name="connsiteX2" fmla="*/ 110169 w 884405"/>
              <a:gd name="connsiteY2" fmla="*/ 44067 h 99151"/>
              <a:gd name="connsiteX3" fmla="*/ 143219 w 884405"/>
              <a:gd name="connsiteY3" fmla="*/ 33050 h 99151"/>
              <a:gd name="connsiteX4" fmla="*/ 231354 w 884405"/>
              <a:gd name="connsiteY4" fmla="*/ 44067 h 99151"/>
              <a:gd name="connsiteX5" fmla="*/ 297455 w 884405"/>
              <a:gd name="connsiteY5" fmla="*/ 99151 h 99151"/>
              <a:gd name="connsiteX6" fmla="*/ 396607 w 884405"/>
              <a:gd name="connsiteY6" fmla="*/ 88135 h 99151"/>
              <a:gd name="connsiteX7" fmla="*/ 451691 w 884405"/>
              <a:gd name="connsiteY7" fmla="*/ 77118 h 99151"/>
              <a:gd name="connsiteX8" fmla="*/ 716096 w 884405"/>
              <a:gd name="connsiteY8" fmla="*/ 66101 h 99151"/>
              <a:gd name="connsiteX9" fmla="*/ 815248 w 884405"/>
              <a:gd name="connsiteY9" fmla="*/ 11017 h 99151"/>
              <a:gd name="connsiteX10" fmla="*/ 881349 w 884405"/>
              <a:gd name="connsiteY10" fmla="*/ 11017 h 99151"/>
              <a:gd name="connsiteX11" fmla="*/ 881349 w 884405"/>
              <a:gd name="connsiteY11" fmla="*/ 0 h 99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4405" h="99151">
                <a:moveTo>
                  <a:pt x="0" y="77118"/>
                </a:moveTo>
                <a:cubicBezTo>
                  <a:pt x="25706" y="73446"/>
                  <a:pt x="52246" y="73563"/>
                  <a:pt x="77118" y="66101"/>
                </a:cubicBezTo>
                <a:cubicBezTo>
                  <a:pt x="89800" y="62296"/>
                  <a:pt x="98326" y="49989"/>
                  <a:pt x="110169" y="44067"/>
                </a:cubicBezTo>
                <a:cubicBezTo>
                  <a:pt x="120556" y="38874"/>
                  <a:pt x="132202" y="36722"/>
                  <a:pt x="143219" y="33050"/>
                </a:cubicBezTo>
                <a:cubicBezTo>
                  <a:pt x="172597" y="36722"/>
                  <a:pt x="202790" y="36277"/>
                  <a:pt x="231354" y="44067"/>
                </a:cubicBezTo>
                <a:cubicBezTo>
                  <a:pt x="252444" y="49819"/>
                  <a:pt x="284370" y="86066"/>
                  <a:pt x="297455" y="99151"/>
                </a:cubicBezTo>
                <a:cubicBezTo>
                  <a:pt x="330506" y="95479"/>
                  <a:pt x="363687" y="92838"/>
                  <a:pt x="396607" y="88135"/>
                </a:cubicBezTo>
                <a:cubicBezTo>
                  <a:pt x="415144" y="85487"/>
                  <a:pt x="433010" y="78406"/>
                  <a:pt x="451691" y="77118"/>
                </a:cubicBezTo>
                <a:cubicBezTo>
                  <a:pt x="539693" y="71049"/>
                  <a:pt x="627961" y="69773"/>
                  <a:pt x="716096" y="66101"/>
                </a:cubicBezTo>
                <a:cubicBezTo>
                  <a:pt x="791859" y="15591"/>
                  <a:pt x="757074" y="30406"/>
                  <a:pt x="815248" y="11017"/>
                </a:cubicBezTo>
                <a:cubicBezTo>
                  <a:pt x="844625" y="20809"/>
                  <a:pt x="851972" y="30601"/>
                  <a:pt x="881349" y="11017"/>
                </a:cubicBezTo>
                <a:cubicBezTo>
                  <a:pt x="884405" y="8980"/>
                  <a:pt x="881349" y="3672"/>
                  <a:pt x="881349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3779912" y="34290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3995936" y="35730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3851920" y="36450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1" name="Connecteur droit 20"/>
          <p:cNvCxnSpPr/>
          <p:nvPr/>
        </p:nvCxnSpPr>
        <p:spPr>
          <a:xfrm>
            <a:off x="3995936" y="2564904"/>
            <a:ext cx="0" cy="31683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Ellipse 77"/>
          <p:cNvSpPr/>
          <p:nvPr/>
        </p:nvSpPr>
        <p:spPr>
          <a:xfrm>
            <a:off x="2555776" y="2348880"/>
            <a:ext cx="288032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80" name="Connecteur droit 79"/>
          <p:cNvCxnSpPr>
            <a:stCxn id="78" idx="0"/>
          </p:cNvCxnSpPr>
          <p:nvPr/>
        </p:nvCxnSpPr>
        <p:spPr>
          <a:xfrm flipH="1">
            <a:off x="1475656" y="2348880"/>
            <a:ext cx="1224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necteur droit 83"/>
          <p:cNvCxnSpPr>
            <a:stCxn id="78" idx="4"/>
          </p:cNvCxnSpPr>
          <p:nvPr/>
        </p:nvCxnSpPr>
        <p:spPr>
          <a:xfrm flipH="1">
            <a:off x="1475656" y="3068960"/>
            <a:ext cx="1224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riangle isocèle 85"/>
          <p:cNvSpPr/>
          <p:nvPr/>
        </p:nvSpPr>
        <p:spPr>
          <a:xfrm rot="5400000">
            <a:off x="1511660" y="2384884"/>
            <a:ext cx="720080" cy="648072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7" name="ZoneTexte 86"/>
          <p:cNvSpPr txBox="1"/>
          <p:nvPr/>
        </p:nvSpPr>
        <p:spPr>
          <a:xfrm>
            <a:off x="4572000" y="50131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Filtrat</a:t>
            </a:r>
            <a:endParaRPr lang="fr-CA" dirty="0"/>
          </a:p>
        </p:txBody>
      </p:sp>
      <p:sp>
        <p:nvSpPr>
          <p:cNvPr id="88" name="ZoneTexte 87"/>
          <p:cNvSpPr txBox="1"/>
          <p:nvPr/>
        </p:nvSpPr>
        <p:spPr>
          <a:xfrm>
            <a:off x="4644008" y="350100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entonnoir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59832" y="332656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Évaporation</a:t>
            </a:r>
            <a:endParaRPr lang="fr-CA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2267744" y="4725144"/>
            <a:ext cx="4608512" cy="15121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Ellipse 3"/>
          <p:cNvSpPr/>
          <p:nvPr/>
        </p:nvSpPr>
        <p:spPr>
          <a:xfrm>
            <a:off x="5724128" y="5373216"/>
            <a:ext cx="720080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6012160" y="5373216"/>
            <a:ext cx="144016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isocèle 5"/>
          <p:cNvSpPr/>
          <p:nvPr/>
        </p:nvSpPr>
        <p:spPr>
          <a:xfrm>
            <a:off x="3491880" y="3356992"/>
            <a:ext cx="1800200" cy="129614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4067944" y="2060848"/>
            <a:ext cx="648072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9" name="Connecteur droit 8"/>
          <p:cNvCxnSpPr>
            <a:stCxn id="7" idx="2"/>
            <a:endCxn id="6" idx="1"/>
          </p:cNvCxnSpPr>
          <p:nvPr/>
        </p:nvCxnSpPr>
        <p:spPr>
          <a:xfrm flipH="1">
            <a:off x="3941930" y="2132856"/>
            <a:ext cx="126014" cy="18722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stCxn id="7" idx="6"/>
            <a:endCxn id="6" idx="5"/>
          </p:cNvCxnSpPr>
          <p:nvPr/>
        </p:nvCxnSpPr>
        <p:spPr>
          <a:xfrm>
            <a:off x="4716016" y="2132856"/>
            <a:ext cx="126014" cy="18722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riangle isocèle 11"/>
          <p:cNvSpPr/>
          <p:nvPr/>
        </p:nvSpPr>
        <p:spPr>
          <a:xfrm>
            <a:off x="3995936" y="3284984"/>
            <a:ext cx="792088" cy="648072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436096" y="98072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Ont veut </a:t>
            </a:r>
            <a:endParaRPr lang="fr-CA" dirty="0"/>
          </a:p>
        </p:txBody>
      </p:sp>
      <p:sp>
        <p:nvSpPr>
          <p:cNvPr id="15" name="Ellipse 14"/>
          <p:cNvSpPr/>
          <p:nvPr/>
        </p:nvSpPr>
        <p:spPr>
          <a:xfrm>
            <a:off x="3779912" y="4437112"/>
            <a:ext cx="144016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4139952" y="4437112"/>
            <a:ext cx="144016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4572000" y="4437112"/>
            <a:ext cx="144016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Pensées 17"/>
          <p:cNvSpPr/>
          <p:nvPr/>
        </p:nvSpPr>
        <p:spPr>
          <a:xfrm>
            <a:off x="3995936" y="1196752"/>
            <a:ext cx="1080120" cy="792088"/>
          </a:xfrm>
          <a:prstGeom prst="cloud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ectangle 19"/>
          <p:cNvSpPr/>
          <p:nvPr/>
        </p:nvSpPr>
        <p:spPr>
          <a:xfrm>
            <a:off x="6516216" y="836712"/>
            <a:ext cx="792088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6804248" y="1124744"/>
            <a:ext cx="216024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267744" y="4725144"/>
            <a:ext cx="4608512" cy="15121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Ellipse 2"/>
          <p:cNvSpPr/>
          <p:nvPr/>
        </p:nvSpPr>
        <p:spPr>
          <a:xfrm>
            <a:off x="5724128" y="5373216"/>
            <a:ext cx="720080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Rectangle 3"/>
          <p:cNvSpPr/>
          <p:nvPr/>
        </p:nvSpPr>
        <p:spPr>
          <a:xfrm>
            <a:off x="6012160" y="5373216"/>
            <a:ext cx="144016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>
            <a:off x="3491880" y="3356992"/>
            <a:ext cx="1800200" cy="129614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4067944" y="2060848"/>
            <a:ext cx="648072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7" name="Connecteur droit 6"/>
          <p:cNvCxnSpPr>
            <a:stCxn id="6" idx="2"/>
            <a:endCxn id="5" idx="1"/>
          </p:cNvCxnSpPr>
          <p:nvPr/>
        </p:nvCxnSpPr>
        <p:spPr>
          <a:xfrm flipH="1">
            <a:off x="3941930" y="2132856"/>
            <a:ext cx="126014" cy="18722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>
            <a:stCxn id="6" idx="6"/>
            <a:endCxn id="5" idx="5"/>
          </p:cNvCxnSpPr>
          <p:nvPr/>
        </p:nvCxnSpPr>
        <p:spPr>
          <a:xfrm>
            <a:off x="4716016" y="2132856"/>
            <a:ext cx="126014" cy="18722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riangle isocèle 8"/>
          <p:cNvSpPr/>
          <p:nvPr/>
        </p:nvSpPr>
        <p:spPr>
          <a:xfrm>
            <a:off x="3995936" y="3284984"/>
            <a:ext cx="792088" cy="648072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10" name="Forme libre 9"/>
          <p:cNvSpPr/>
          <p:nvPr/>
        </p:nvSpPr>
        <p:spPr>
          <a:xfrm>
            <a:off x="4329629" y="1473149"/>
            <a:ext cx="4087258" cy="2019198"/>
          </a:xfrm>
          <a:custGeom>
            <a:avLst/>
            <a:gdLst>
              <a:gd name="connsiteX0" fmla="*/ 0 w 4087258"/>
              <a:gd name="connsiteY0" fmla="*/ 730224 h 2019198"/>
              <a:gd name="connsiteX1" fmla="*/ 22034 w 4087258"/>
              <a:gd name="connsiteY1" fmla="*/ 664123 h 2019198"/>
              <a:gd name="connsiteX2" fmla="*/ 33051 w 4087258"/>
              <a:gd name="connsiteY2" fmla="*/ 631073 h 2019198"/>
              <a:gd name="connsiteX3" fmla="*/ 55084 w 4087258"/>
              <a:gd name="connsiteY3" fmla="*/ 598022 h 2019198"/>
              <a:gd name="connsiteX4" fmla="*/ 110169 w 4087258"/>
              <a:gd name="connsiteY4" fmla="*/ 498870 h 2019198"/>
              <a:gd name="connsiteX5" fmla="*/ 154236 w 4087258"/>
              <a:gd name="connsiteY5" fmla="*/ 454803 h 2019198"/>
              <a:gd name="connsiteX6" fmla="*/ 176270 w 4087258"/>
              <a:gd name="connsiteY6" fmla="*/ 410735 h 2019198"/>
              <a:gd name="connsiteX7" fmla="*/ 220337 w 4087258"/>
              <a:gd name="connsiteY7" fmla="*/ 355651 h 2019198"/>
              <a:gd name="connsiteX8" fmla="*/ 286438 w 4087258"/>
              <a:gd name="connsiteY8" fmla="*/ 289550 h 2019198"/>
              <a:gd name="connsiteX9" fmla="*/ 308472 w 4087258"/>
              <a:gd name="connsiteY9" fmla="*/ 256499 h 2019198"/>
              <a:gd name="connsiteX10" fmla="*/ 341523 w 4087258"/>
              <a:gd name="connsiteY10" fmla="*/ 234465 h 2019198"/>
              <a:gd name="connsiteX11" fmla="*/ 385590 w 4087258"/>
              <a:gd name="connsiteY11" fmla="*/ 201415 h 2019198"/>
              <a:gd name="connsiteX12" fmla="*/ 418641 w 4087258"/>
              <a:gd name="connsiteY12" fmla="*/ 168364 h 2019198"/>
              <a:gd name="connsiteX13" fmla="*/ 528810 w 4087258"/>
              <a:gd name="connsiteY13" fmla="*/ 113280 h 2019198"/>
              <a:gd name="connsiteX14" fmla="*/ 594911 w 4087258"/>
              <a:gd name="connsiteY14" fmla="*/ 146331 h 2019198"/>
              <a:gd name="connsiteX15" fmla="*/ 605928 w 4087258"/>
              <a:gd name="connsiteY15" fmla="*/ 201415 h 2019198"/>
              <a:gd name="connsiteX16" fmla="*/ 594911 w 4087258"/>
              <a:gd name="connsiteY16" fmla="*/ 289550 h 2019198"/>
              <a:gd name="connsiteX17" fmla="*/ 561860 w 4087258"/>
              <a:gd name="connsiteY17" fmla="*/ 333617 h 2019198"/>
              <a:gd name="connsiteX18" fmla="*/ 539826 w 4087258"/>
              <a:gd name="connsiteY18" fmla="*/ 366668 h 2019198"/>
              <a:gd name="connsiteX19" fmla="*/ 495759 w 4087258"/>
              <a:gd name="connsiteY19" fmla="*/ 355651 h 2019198"/>
              <a:gd name="connsiteX20" fmla="*/ 473725 w 4087258"/>
              <a:gd name="connsiteY20" fmla="*/ 289550 h 2019198"/>
              <a:gd name="connsiteX21" fmla="*/ 396607 w 4087258"/>
              <a:gd name="connsiteY21" fmla="*/ 168364 h 2019198"/>
              <a:gd name="connsiteX22" fmla="*/ 407624 w 4087258"/>
              <a:gd name="connsiteY22" fmla="*/ 91246 h 2019198"/>
              <a:gd name="connsiteX23" fmla="*/ 473725 w 4087258"/>
              <a:gd name="connsiteY23" fmla="*/ 69212 h 2019198"/>
              <a:gd name="connsiteX24" fmla="*/ 550843 w 4087258"/>
              <a:gd name="connsiteY24" fmla="*/ 25145 h 2019198"/>
              <a:gd name="connsiteX25" fmla="*/ 638978 w 4087258"/>
              <a:gd name="connsiteY25" fmla="*/ 3111 h 2019198"/>
              <a:gd name="connsiteX26" fmla="*/ 980501 w 4087258"/>
              <a:gd name="connsiteY26" fmla="*/ 14128 h 2019198"/>
              <a:gd name="connsiteX27" fmla="*/ 991518 w 4087258"/>
              <a:gd name="connsiteY27" fmla="*/ 47179 h 2019198"/>
              <a:gd name="connsiteX28" fmla="*/ 1035585 w 4087258"/>
              <a:gd name="connsiteY28" fmla="*/ 113280 h 2019198"/>
              <a:gd name="connsiteX29" fmla="*/ 1079653 w 4087258"/>
              <a:gd name="connsiteY29" fmla="*/ 179381 h 2019198"/>
              <a:gd name="connsiteX30" fmla="*/ 1112704 w 4087258"/>
              <a:gd name="connsiteY30" fmla="*/ 223449 h 2019198"/>
              <a:gd name="connsiteX31" fmla="*/ 1145754 w 4087258"/>
              <a:gd name="connsiteY31" fmla="*/ 278533 h 2019198"/>
              <a:gd name="connsiteX32" fmla="*/ 1200838 w 4087258"/>
              <a:gd name="connsiteY32" fmla="*/ 344634 h 2019198"/>
              <a:gd name="connsiteX33" fmla="*/ 1189822 w 4087258"/>
              <a:gd name="connsiteY33" fmla="*/ 620056 h 2019198"/>
              <a:gd name="connsiteX34" fmla="*/ 1156771 w 4087258"/>
              <a:gd name="connsiteY34" fmla="*/ 653106 h 2019198"/>
              <a:gd name="connsiteX35" fmla="*/ 1024569 w 4087258"/>
              <a:gd name="connsiteY35" fmla="*/ 631073 h 2019198"/>
              <a:gd name="connsiteX36" fmla="*/ 991518 w 4087258"/>
              <a:gd name="connsiteY36" fmla="*/ 609039 h 2019198"/>
              <a:gd name="connsiteX37" fmla="*/ 914400 w 4087258"/>
              <a:gd name="connsiteY37" fmla="*/ 542938 h 2019198"/>
              <a:gd name="connsiteX38" fmla="*/ 980501 w 4087258"/>
              <a:gd name="connsiteY38" fmla="*/ 410735 h 2019198"/>
              <a:gd name="connsiteX39" fmla="*/ 1013552 w 4087258"/>
              <a:gd name="connsiteY39" fmla="*/ 377685 h 2019198"/>
              <a:gd name="connsiteX40" fmla="*/ 1079653 w 4087258"/>
              <a:gd name="connsiteY40" fmla="*/ 355651 h 2019198"/>
              <a:gd name="connsiteX41" fmla="*/ 1399142 w 4087258"/>
              <a:gd name="connsiteY41" fmla="*/ 333617 h 2019198"/>
              <a:gd name="connsiteX42" fmla="*/ 1443210 w 4087258"/>
              <a:gd name="connsiteY42" fmla="*/ 322600 h 2019198"/>
              <a:gd name="connsiteX43" fmla="*/ 1674564 w 4087258"/>
              <a:gd name="connsiteY43" fmla="*/ 377685 h 2019198"/>
              <a:gd name="connsiteX44" fmla="*/ 1707614 w 4087258"/>
              <a:gd name="connsiteY44" fmla="*/ 399718 h 2019198"/>
              <a:gd name="connsiteX45" fmla="*/ 1740665 w 4087258"/>
              <a:gd name="connsiteY45" fmla="*/ 410735 h 2019198"/>
              <a:gd name="connsiteX46" fmla="*/ 1817783 w 4087258"/>
              <a:gd name="connsiteY46" fmla="*/ 476837 h 2019198"/>
              <a:gd name="connsiteX47" fmla="*/ 1828800 w 4087258"/>
              <a:gd name="connsiteY47" fmla="*/ 509887 h 2019198"/>
              <a:gd name="connsiteX48" fmla="*/ 1894901 w 4087258"/>
              <a:gd name="connsiteY48" fmla="*/ 598022 h 2019198"/>
              <a:gd name="connsiteX49" fmla="*/ 1949985 w 4087258"/>
              <a:gd name="connsiteY49" fmla="*/ 675140 h 2019198"/>
              <a:gd name="connsiteX50" fmla="*/ 1961002 w 4087258"/>
              <a:gd name="connsiteY50" fmla="*/ 708191 h 2019198"/>
              <a:gd name="connsiteX51" fmla="*/ 1983036 w 4087258"/>
              <a:gd name="connsiteY51" fmla="*/ 763275 h 2019198"/>
              <a:gd name="connsiteX52" fmla="*/ 2005070 w 4087258"/>
              <a:gd name="connsiteY52" fmla="*/ 796326 h 2019198"/>
              <a:gd name="connsiteX53" fmla="*/ 2038120 w 4087258"/>
              <a:gd name="connsiteY53" fmla="*/ 851410 h 2019198"/>
              <a:gd name="connsiteX54" fmla="*/ 2049137 w 4087258"/>
              <a:gd name="connsiteY54" fmla="*/ 884461 h 2019198"/>
              <a:gd name="connsiteX55" fmla="*/ 2016087 w 4087258"/>
              <a:gd name="connsiteY55" fmla="*/ 1027680 h 2019198"/>
              <a:gd name="connsiteX56" fmla="*/ 1972019 w 4087258"/>
              <a:gd name="connsiteY56" fmla="*/ 1038697 h 2019198"/>
              <a:gd name="connsiteX57" fmla="*/ 1938969 w 4087258"/>
              <a:gd name="connsiteY57" fmla="*/ 1060731 h 2019198"/>
              <a:gd name="connsiteX58" fmla="*/ 1905918 w 4087258"/>
              <a:gd name="connsiteY58" fmla="*/ 1071747 h 2019198"/>
              <a:gd name="connsiteX59" fmla="*/ 1795749 w 4087258"/>
              <a:gd name="connsiteY59" fmla="*/ 1093781 h 2019198"/>
              <a:gd name="connsiteX60" fmla="*/ 1784732 w 4087258"/>
              <a:gd name="connsiteY60" fmla="*/ 1060731 h 2019198"/>
              <a:gd name="connsiteX61" fmla="*/ 1784732 w 4087258"/>
              <a:gd name="connsiteY61" fmla="*/ 774292 h 2019198"/>
              <a:gd name="connsiteX62" fmla="*/ 1817783 w 4087258"/>
              <a:gd name="connsiteY62" fmla="*/ 708191 h 2019198"/>
              <a:gd name="connsiteX63" fmla="*/ 1905918 w 4087258"/>
              <a:gd name="connsiteY63" fmla="*/ 675140 h 2019198"/>
              <a:gd name="connsiteX64" fmla="*/ 2456761 w 4087258"/>
              <a:gd name="connsiteY64" fmla="*/ 686157 h 2019198"/>
              <a:gd name="connsiteX65" fmla="*/ 2533879 w 4087258"/>
              <a:gd name="connsiteY65" fmla="*/ 763275 h 2019198"/>
              <a:gd name="connsiteX66" fmla="*/ 2566930 w 4087258"/>
              <a:gd name="connsiteY66" fmla="*/ 829376 h 2019198"/>
              <a:gd name="connsiteX67" fmla="*/ 2610998 w 4087258"/>
              <a:gd name="connsiteY67" fmla="*/ 917511 h 2019198"/>
              <a:gd name="connsiteX68" fmla="*/ 2655065 w 4087258"/>
              <a:gd name="connsiteY68" fmla="*/ 994629 h 2019198"/>
              <a:gd name="connsiteX69" fmla="*/ 2655065 w 4087258"/>
              <a:gd name="connsiteY69" fmla="*/ 1303102 h 2019198"/>
              <a:gd name="connsiteX70" fmla="*/ 2622014 w 4087258"/>
              <a:gd name="connsiteY70" fmla="*/ 1325135 h 2019198"/>
              <a:gd name="connsiteX71" fmla="*/ 2401677 w 4087258"/>
              <a:gd name="connsiteY71" fmla="*/ 1314118 h 2019198"/>
              <a:gd name="connsiteX72" fmla="*/ 2368626 w 4087258"/>
              <a:gd name="connsiteY72" fmla="*/ 1292085 h 2019198"/>
              <a:gd name="connsiteX73" fmla="*/ 2346593 w 4087258"/>
              <a:gd name="connsiteY73" fmla="*/ 1214967 h 2019198"/>
              <a:gd name="connsiteX74" fmla="*/ 2357610 w 4087258"/>
              <a:gd name="connsiteY74" fmla="*/ 1104798 h 2019198"/>
              <a:gd name="connsiteX75" fmla="*/ 2401677 w 4087258"/>
              <a:gd name="connsiteY75" fmla="*/ 1049714 h 2019198"/>
              <a:gd name="connsiteX76" fmla="*/ 2467778 w 4087258"/>
              <a:gd name="connsiteY76" fmla="*/ 1016663 h 2019198"/>
              <a:gd name="connsiteX77" fmla="*/ 2533879 w 4087258"/>
              <a:gd name="connsiteY77" fmla="*/ 1005646 h 2019198"/>
              <a:gd name="connsiteX78" fmla="*/ 2566930 w 4087258"/>
              <a:gd name="connsiteY78" fmla="*/ 994629 h 2019198"/>
              <a:gd name="connsiteX79" fmla="*/ 2610998 w 4087258"/>
              <a:gd name="connsiteY79" fmla="*/ 983612 h 2019198"/>
              <a:gd name="connsiteX80" fmla="*/ 3106757 w 4087258"/>
              <a:gd name="connsiteY80" fmla="*/ 994629 h 2019198"/>
              <a:gd name="connsiteX81" fmla="*/ 3139807 w 4087258"/>
              <a:gd name="connsiteY81" fmla="*/ 1027680 h 2019198"/>
              <a:gd name="connsiteX82" fmla="*/ 3172858 w 4087258"/>
              <a:gd name="connsiteY82" fmla="*/ 1071747 h 2019198"/>
              <a:gd name="connsiteX83" fmla="*/ 3238959 w 4087258"/>
              <a:gd name="connsiteY83" fmla="*/ 1148865 h 2019198"/>
              <a:gd name="connsiteX84" fmla="*/ 3272010 w 4087258"/>
              <a:gd name="connsiteY84" fmla="*/ 1214967 h 2019198"/>
              <a:gd name="connsiteX85" fmla="*/ 3294043 w 4087258"/>
              <a:gd name="connsiteY85" fmla="*/ 1259034 h 2019198"/>
              <a:gd name="connsiteX86" fmla="*/ 3327094 w 4087258"/>
              <a:gd name="connsiteY86" fmla="*/ 1292085 h 2019198"/>
              <a:gd name="connsiteX87" fmla="*/ 3316077 w 4087258"/>
              <a:gd name="connsiteY87" fmla="*/ 1677675 h 2019198"/>
              <a:gd name="connsiteX88" fmla="*/ 3294043 w 4087258"/>
              <a:gd name="connsiteY88" fmla="*/ 1710726 h 2019198"/>
              <a:gd name="connsiteX89" fmla="*/ 3227942 w 4087258"/>
              <a:gd name="connsiteY89" fmla="*/ 1732759 h 2019198"/>
              <a:gd name="connsiteX90" fmla="*/ 3106757 w 4087258"/>
              <a:gd name="connsiteY90" fmla="*/ 1721743 h 2019198"/>
              <a:gd name="connsiteX91" fmla="*/ 3029638 w 4087258"/>
              <a:gd name="connsiteY91" fmla="*/ 1677675 h 2019198"/>
              <a:gd name="connsiteX92" fmla="*/ 2996588 w 4087258"/>
              <a:gd name="connsiteY92" fmla="*/ 1633608 h 2019198"/>
              <a:gd name="connsiteX93" fmla="*/ 2963537 w 4087258"/>
              <a:gd name="connsiteY93" fmla="*/ 1611574 h 2019198"/>
              <a:gd name="connsiteX94" fmla="*/ 2941504 w 4087258"/>
              <a:gd name="connsiteY94" fmla="*/ 1578523 h 2019198"/>
              <a:gd name="connsiteX95" fmla="*/ 2941504 w 4087258"/>
              <a:gd name="connsiteY95" fmla="*/ 1446321 h 2019198"/>
              <a:gd name="connsiteX96" fmla="*/ 3040655 w 4087258"/>
              <a:gd name="connsiteY96" fmla="*/ 1391237 h 2019198"/>
              <a:gd name="connsiteX97" fmla="*/ 3260993 w 4087258"/>
              <a:gd name="connsiteY97" fmla="*/ 1402253 h 2019198"/>
              <a:gd name="connsiteX98" fmla="*/ 3327094 w 4087258"/>
              <a:gd name="connsiteY98" fmla="*/ 1413270 h 2019198"/>
              <a:gd name="connsiteX99" fmla="*/ 3393195 w 4087258"/>
              <a:gd name="connsiteY99" fmla="*/ 1435304 h 2019198"/>
              <a:gd name="connsiteX100" fmla="*/ 3492347 w 4087258"/>
              <a:gd name="connsiteY100" fmla="*/ 1512422 h 2019198"/>
              <a:gd name="connsiteX101" fmla="*/ 3525398 w 4087258"/>
              <a:gd name="connsiteY101" fmla="*/ 1545473 h 2019198"/>
              <a:gd name="connsiteX102" fmla="*/ 3558448 w 4087258"/>
              <a:gd name="connsiteY102" fmla="*/ 1567506 h 2019198"/>
              <a:gd name="connsiteX103" fmla="*/ 3602516 w 4087258"/>
              <a:gd name="connsiteY103" fmla="*/ 1633608 h 2019198"/>
              <a:gd name="connsiteX104" fmla="*/ 3624549 w 4087258"/>
              <a:gd name="connsiteY104" fmla="*/ 1666658 h 2019198"/>
              <a:gd name="connsiteX105" fmla="*/ 3657600 w 4087258"/>
              <a:gd name="connsiteY105" fmla="*/ 1710726 h 2019198"/>
              <a:gd name="connsiteX106" fmla="*/ 3690651 w 4087258"/>
              <a:gd name="connsiteY106" fmla="*/ 1765810 h 2019198"/>
              <a:gd name="connsiteX107" fmla="*/ 3789802 w 4087258"/>
              <a:gd name="connsiteY107" fmla="*/ 1864962 h 2019198"/>
              <a:gd name="connsiteX108" fmla="*/ 3789802 w 4087258"/>
              <a:gd name="connsiteY108" fmla="*/ 2008181 h 2019198"/>
              <a:gd name="connsiteX109" fmla="*/ 3756752 w 4087258"/>
              <a:gd name="connsiteY109" fmla="*/ 2019198 h 2019198"/>
              <a:gd name="connsiteX110" fmla="*/ 3635566 w 4087258"/>
              <a:gd name="connsiteY110" fmla="*/ 2008181 h 2019198"/>
              <a:gd name="connsiteX111" fmla="*/ 3580482 w 4087258"/>
              <a:gd name="connsiteY111" fmla="*/ 1997164 h 2019198"/>
              <a:gd name="connsiteX112" fmla="*/ 3569465 w 4087258"/>
              <a:gd name="connsiteY112" fmla="*/ 1953097 h 2019198"/>
              <a:gd name="connsiteX113" fmla="*/ 3558448 w 4087258"/>
              <a:gd name="connsiteY113" fmla="*/ 1886996 h 2019198"/>
              <a:gd name="connsiteX114" fmla="*/ 3591499 w 4087258"/>
              <a:gd name="connsiteY114" fmla="*/ 1754793 h 2019198"/>
              <a:gd name="connsiteX115" fmla="*/ 3624549 w 4087258"/>
              <a:gd name="connsiteY115" fmla="*/ 1743776 h 2019198"/>
              <a:gd name="connsiteX116" fmla="*/ 3910988 w 4087258"/>
              <a:gd name="connsiteY116" fmla="*/ 1754793 h 2019198"/>
              <a:gd name="connsiteX117" fmla="*/ 4032173 w 4087258"/>
              <a:gd name="connsiteY117" fmla="*/ 1776827 h 2019198"/>
              <a:gd name="connsiteX118" fmla="*/ 4065224 w 4087258"/>
              <a:gd name="connsiteY118" fmla="*/ 1787844 h 2019198"/>
              <a:gd name="connsiteX119" fmla="*/ 4087258 w 4087258"/>
              <a:gd name="connsiteY119" fmla="*/ 1809878 h 201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087258" h="2019198">
                <a:moveTo>
                  <a:pt x="0" y="730224"/>
                </a:moveTo>
                <a:lnTo>
                  <a:pt x="22034" y="664123"/>
                </a:lnTo>
                <a:cubicBezTo>
                  <a:pt x="25706" y="653106"/>
                  <a:pt x="26610" y="640735"/>
                  <a:pt x="33051" y="631073"/>
                </a:cubicBezTo>
                <a:cubicBezTo>
                  <a:pt x="40395" y="620056"/>
                  <a:pt x="48654" y="609596"/>
                  <a:pt x="55084" y="598022"/>
                </a:cubicBezTo>
                <a:cubicBezTo>
                  <a:pt x="71405" y="568644"/>
                  <a:pt x="86645" y="526314"/>
                  <a:pt x="110169" y="498870"/>
                </a:cubicBezTo>
                <a:cubicBezTo>
                  <a:pt x="123688" y="483098"/>
                  <a:pt x="141772" y="471422"/>
                  <a:pt x="154236" y="454803"/>
                </a:cubicBezTo>
                <a:cubicBezTo>
                  <a:pt x="164090" y="441664"/>
                  <a:pt x="167160" y="424400"/>
                  <a:pt x="176270" y="410735"/>
                </a:cubicBezTo>
                <a:cubicBezTo>
                  <a:pt x="189313" y="391170"/>
                  <a:pt x="204520" y="373050"/>
                  <a:pt x="220337" y="355651"/>
                </a:cubicBezTo>
                <a:cubicBezTo>
                  <a:pt x="241298" y="332594"/>
                  <a:pt x="269153" y="315477"/>
                  <a:pt x="286438" y="289550"/>
                </a:cubicBezTo>
                <a:cubicBezTo>
                  <a:pt x="293783" y="278533"/>
                  <a:pt x="299109" y="265862"/>
                  <a:pt x="308472" y="256499"/>
                </a:cubicBezTo>
                <a:cubicBezTo>
                  <a:pt x="317835" y="247136"/>
                  <a:pt x="330749" y="242161"/>
                  <a:pt x="341523" y="234465"/>
                </a:cubicBezTo>
                <a:cubicBezTo>
                  <a:pt x="356464" y="223793"/>
                  <a:pt x="371649" y="213364"/>
                  <a:pt x="385590" y="201415"/>
                </a:cubicBezTo>
                <a:cubicBezTo>
                  <a:pt x="397420" y="191275"/>
                  <a:pt x="405877" y="177299"/>
                  <a:pt x="418641" y="168364"/>
                </a:cubicBezTo>
                <a:cubicBezTo>
                  <a:pt x="475264" y="128728"/>
                  <a:pt x="479665" y="129662"/>
                  <a:pt x="528810" y="113280"/>
                </a:cubicBezTo>
                <a:cubicBezTo>
                  <a:pt x="545775" y="118935"/>
                  <a:pt x="584861" y="128744"/>
                  <a:pt x="594911" y="146331"/>
                </a:cubicBezTo>
                <a:cubicBezTo>
                  <a:pt x="604201" y="162589"/>
                  <a:pt x="602256" y="183054"/>
                  <a:pt x="605928" y="201415"/>
                </a:cubicBezTo>
                <a:cubicBezTo>
                  <a:pt x="602256" y="230793"/>
                  <a:pt x="604274" y="261462"/>
                  <a:pt x="594911" y="289550"/>
                </a:cubicBezTo>
                <a:cubicBezTo>
                  <a:pt x="589105" y="306969"/>
                  <a:pt x="572532" y="318676"/>
                  <a:pt x="561860" y="333617"/>
                </a:cubicBezTo>
                <a:cubicBezTo>
                  <a:pt x="554164" y="344391"/>
                  <a:pt x="547171" y="355651"/>
                  <a:pt x="539826" y="366668"/>
                </a:cubicBezTo>
                <a:cubicBezTo>
                  <a:pt x="525137" y="362996"/>
                  <a:pt x="505613" y="367147"/>
                  <a:pt x="495759" y="355651"/>
                </a:cubicBezTo>
                <a:cubicBezTo>
                  <a:pt x="480644" y="338017"/>
                  <a:pt x="486608" y="308875"/>
                  <a:pt x="473725" y="289550"/>
                </a:cubicBezTo>
                <a:cubicBezTo>
                  <a:pt x="417780" y="205632"/>
                  <a:pt x="443282" y="246156"/>
                  <a:pt x="396607" y="168364"/>
                </a:cubicBezTo>
                <a:cubicBezTo>
                  <a:pt x="400279" y="142658"/>
                  <a:pt x="391682" y="111743"/>
                  <a:pt x="407624" y="91246"/>
                </a:cubicBezTo>
                <a:cubicBezTo>
                  <a:pt x="421883" y="72913"/>
                  <a:pt x="454400" y="82095"/>
                  <a:pt x="473725" y="69212"/>
                </a:cubicBezTo>
                <a:cubicBezTo>
                  <a:pt x="497900" y="53096"/>
                  <a:pt x="522892" y="34462"/>
                  <a:pt x="550843" y="25145"/>
                </a:cubicBezTo>
                <a:cubicBezTo>
                  <a:pt x="579571" y="15569"/>
                  <a:pt x="638978" y="3111"/>
                  <a:pt x="638978" y="3111"/>
                </a:cubicBezTo>
                <a:cubicBezTo>
                  <a:pt x="752819" y="6783"/>
                  <a:pt x="867480" y="0"/>
                  <a:pt x="980501" y="14128"/>
                </a:cubicBezTo>
                <a:cubicBezTo>
                  <a:pt x="992024" y="15568"/>
                  <a:pt x="985878" y="37027"/>
                  <a:pt x="991518" y="47179"/>
                </a:cubicBezTo>
                <a:cubicBezTo>
                  <a:pt x="1004378" y="70328"/>
                  <a:pt x="1020896" y="91246"/>
                  <a:pt x="1035585" y="113280"/>
                </a:cubicBezTo>
                <a:cubicBezTo>
                  <a:pt x="1035592" y="113291"/>
                  <a:pt x="1079645" y="179370"/>
                  <a:pt x="1079653" y="179381"/>
                </a:cubicBezTo>
                <a:cubicBezTo>
                  <a:pt x="1090670" y="194070"/>
                  <a:pt x="1102519" y="208171"/>
                  <a:pt x="1112704" y="223449"/>
                </a:cubicBezTo>
                <a:cubicBezTo>
                  <a:pt x="1124582" y="241266"/>
                  <a:pt x="1132906" y="261403"/>
                  <a:pt x="1145754" y="278533"/>
                </a:cubicBezTo>
                <a:cubicBezTo>
                  <a:pt x="1272986" y="448177"/>
                  <a:pt x="1098083" y="190499"/>
                  <a:pt x="1200838" y="344634"/>
                </a:cubicBezTo>
                <a:cubicBezTo>
                  <a:pt x="1219584" y="457108"/>
                  <a:pt x="1226145" y="460232"/>
                  <a:pt x="1189822" y="620056"/>
                </a:cubicBezTo>
                <a:cubicBezTo>
                  <a:pt x="1186369" y="635249"/>
                  <a:pt x="1167788" y="642089"/>
                  <a:pt x="1156771" y="653106"/>
                </a:cubicBezTo>
                <a:cubicBezTo>
                  <a:pt x="1145314" y="651469"/>
                  <a:pt x="1044400" y="638510"/>
                  <a:pt x="1024569" y="631073"/>
                </a:cubicBezTo>
                <a:cubicBezTo>
                  <a:pt x="1012171" y="626424"/>
                  <a:pt x="1002292" y="616735"/>
                  <a:pt x="991518" y="609039"/>
                </a:cubicBezTo>
                <a:cubicBezTo>
                  <a:pt x="942056" y="573708"/>
                  <a:pt x="954437" y="582973"/>
                  <a:pt x="914400" y="542938"/>
                </a:cubicBezTo>
                <a:cubicBezTo>
                  <a:pt x="932320" y="489180"/>
                  <a:pt x="937790" y="453444"/>
                  <a:pt x="980501" y="410735"/>
                </a:cubicBezTo>
                <a:cubicBezTo>
                  <a:pt x="991518" y="399718"/>
                  <a:pt x="999932" y="385251"/>
                  <a:pt x="1013552" y="377685"/>
                </a:cubicBezTo>
                <a:cubicBezTo>
                  <a:pt x="1033855" y="366406"/>
                  <a:pt x="1057121" y="361284"/>
                  <a:pt x="1079653" y="355651"/>
                </a:cubicBezTo>
                <a:cubicBezTo>
                  <a:pt x="1212857" y="322349"/>
                  <a:pt x="1108591" y="345239"/>
                  <a:pt x="1399142" y="333617"/>
                </a:cubicBezTo>
                <a:cubicBezTo>
                  <a:pt x="1413831" y="329945"/>
                  <a:pt x="1428069" y="322600"/>
                  <a:pt x="1443210" y="322600"/>
                </a:cubicBezTo>
                <a:cubicBezTo>
                  <a:pt x="1528625" y="322600"/>
                  <a:pt x="1594492" y="345656"/>
                  <a:pt x="1674564" y="377685"/>
                </a:cubicBezTo>
                <a:cubicBezTo>
                  <a:pt x="1686857" y="382602"/>
                  <a:pt x="1695771" y="393797"/>
                  <a:pt x="1707614" y="399718"/>
                </a:cubicBezTo>
                <a:cubicBezTo>
                  <a:pt x="1718001" y="404911"/>
                  <a:pt x="1729648" y="407063"/>
                  <a:pt x="1740665" y="410735"/>
                </a:cubicBezTo>
                <a:cubicBezTo>
                  <a:pt x="1761028" y="426008"/>
                  <a:pt x="1802438" y="453820"/>
                  <a:pt x="1817783" y="476837"/>
                </a:cubicBezTo>
                <a:cubicBezTo>
                  <a:pt x="1824225" y="486499"/>
                  <a:pt x="1822565" y="500090"/>
                  <a:pt x="1828800" y="509887"/>
                </a:cubicBezTo>
                <a:cubicBezTo>
                  <a:pt x="1848516" y="540869"/>
                  <a:pt x="1894901" y="598022"/>
                  <a:pt x="1894901" y="598022"/>
                </a:cubicBezTo>
                <a:cubicBezTo>
                  <a:pt x="1919794" y="672700"/>
                  <a:pt x="1884636" y="583652"/>
                  <a:pt x="1949985" y="675140"/>
                </a:cubicBezTo>
                <a:cubicBezTo>
                  <a:pt x="1956735" y="684590"/>
                  <a:pt x="1956924" y="697317"/>
                  <a:pt x="1961002" y="708191"/>
                </a:cubicBezTo>
                <a:cubicBezTo>
                  <a:pt x="1967946" y="726708"/>
                  <a:pt x="1974192" y="745587"/>
                  <a:pt x="1983036" y="763275"/>
                </a:cubicBezTo>
                <a:cubicBezTo>
                  <a:pt x="1988958" y="775118"/>
                  <a:pt x="1998052" y="785098"/>
                  <a:pt x="2005070" y="796326"/>
                </a:cubicBezTo>
                <a:cubicBezTo>
                  <a:pt x="2016419" y="814484"/>
                  <a:pt x="2028544" y="832258"/>
                  <a:pt x="2038120" y="851410"/>
                </a:cubicBezTo>
                <a:cubicBezTo>
                  <a:pt x="2043313" y="861797"/>
                  <a:pt x="2045465" y="873444"/>
                  <a:pt x="2049137" y="884461"/>
                </a:cubicBezTo>
                <a:cubicBezTo>
                  <a:pt x="2047381" y="902017"/>
                  <a:pt x="2054796" y="1001874"/>
                  <a:pt x="2016087" y="1027680"/>
                </a:cubicBezTo>
                <a:cubicBezTo>
                  <a:pt x="2003489" y="1036079"/>
                  <a:pt x="1986708" y="1035025"/>
                  <a:pt x="1972019" y="1038697"/>
                </a:cubicBezTo>
                <a:cubicBezTo>
                  <a:pt x="1961002" y="1046042"/>
                  <a:pt x="1950812" y="1054810"/>
                  <a:pt x="1938969" y="1060731"/>
                </a:cubicBezTo>
                <a:cubicBezTo>
                  <a:pt x="1928582" y="1065924"/>
                  <a:pt x="1917084" y="1068557"/>
                  <a:pt x="1905918" y="1071747"/>
                </a:cubicBezTo>
                <a:cubicBezTo>
                  <a:pt x="1859895" y="1084896"/>
                  <a:pt x="1847701" y="1085122"/>
                  <a:pt x="1795749" y="1093781"/>
                </a:cubicBezTo>
                <a:cubicBezTo>
                  <a:pt x="1792077" y="1082764"/>
                  <a:pt x="1787922" y="1071897"/>
                  <a:pt x="1784732" y="1060731"/>
                </a:cubicBezTo>
                <a:cubicBezTo>
                  <a:pt x="1754446" y="954728"/>
                  <a:pt x="1771194" y="943527"/>
                  <a:pt x="1784732" y="774292"/>
                </a:cubicBezTo>
                <a:cubicBezTo>
                  <a:pt x="1786290" y="754812"/>
                  <a:pt x="1804865" y="721108"/>
                  <a:pt x="1817783" y="708191"/>
                </a:cubicBezTo>
                <a:cubicBezTo>
                  <a:pt x="1846152" y="679823"/>
                  <a:pt x="1866505" y="683023"/>
                  <a:pt x="1905918" y="675140"/>
                </a:cubicBezTo>
                <a:cubicBezTo>
                  <a:pt x="2089532" y="678812"/>
                  <a:pt x="2274892" y="660632"/>
                  <a:pt x="2456761" y="686157"/>
                </a:cubicBezTo>
                <a:cubicBezTo>
                  <a:pt x="2492762" y="691210"/>
                  <a:pt x="2513714" y="733027"/>
                  <a:pt x="2533879" y="763275"/>
                </a:cubicBezTo>
                <a:cubicBezTo>
                  <a:pt x="2582167" y="835707"/>
                  <a:pt x="2534350" y="757701"/>
                  <a:pt x="2566930" y="829376"/>
                </a:cubicBezTo>
                <a:cubicBezTo>
                  <a:pt x="2580522" y="859278"/>
                  <a:pt x="2596309" y="888133"/>
                  <a:pt x="2610998" y="917511"/>
                </a:cubicBezTo>
                <a:cubicBezTo>
                  <a:pt x="2638956" y="973428"/>
                  <a:pt x="2623918" y="947909"/>
                  <a:pt x="2655065" y="994629"/>
                </a:cubicBezTo>
                <a:cubicBezTo>
                  <a:pt x="2667936" y="1110465"/>
                  <a:pt x="2680147" y="1171424"/>
                  <a:pt x="2655065" y="1303102"/>
                </a:cubicBezTo>
                <a:cubicBezTo>
                  <a:pt x="2652587" y="1316109"/>
                  <a:pt x="2633031" y="1317791"/>
                  <a:pt x="2622014" y="1325135"/>
                </a:cubicBezTo>
                <a:cubicBezTo>
                  <a:pt x="2548568" y="1321463"/>
                  <a:pt x="2474597" y="1323629"/>
                  <a:pt x="2401677" y="1314118"/>
                </a:cubicBezTo>
                <a:cubicBezTo>
                  <a:pt x="2388548" y="1312406"/>
                  <a:pt x="2376897" y="1302424"/>
                  <a:pt x="2368626" y="1292085"/>
                </a:cubicBezTo>
                <a:cubicBezTo>
                  <a:pt x="2362881" y="1284904"/>
                  <a:pt x="2347312" y="1217842"/>
                  <a:pt x="2346593" y="1214967"/>
                </a:cubicBezTo>
                <a:cubicBezTo>
                  <a:pt x="2350265" y="1178244"/>
                  <a:pt x="2345939" y="1139810"/>
                  <a:pt x="2357610" y="1104798"/>
                </a:cubicBezTo>
                <a:cubicBezTo>
                  <a:pt x="2365046" y="1082491"/>
                  <a:pt x="2385050" y="1066341"/>
                  <a:pt x="2401677" y="1049714"/>
                </a:cubicBezTo>
                <a:cubicBezTo>
                  <a:pt x="2418655" y="1032736"/>
                  <a:pt x="2444738" y="1021783"/>
                  <a:pt x="2467778" y="1016663"/>
                </a:cubicBezTo>
                <a:cubicBezTo>
                  <a:pt x="2489584" y="1011817"/>
                  <a:pt x="2512073" y="1010492"/>
                  <a:pt x="2533879" y="1005646"/>
                </a:cubicBezTo>
                <a:cubicBezTo>
                  <a:pt x="2545215" y="1003127"/>
                  <a:pt x="2555764" y="997819"/>
                  <a:pt x="2566930" y="994629"/>
                </a:cubicBezTo>
                <a:cubicBezTo>
                  <a:pt x="2581489" y="990469"/>
                  <a:pt x="2596309" y="987284"/>
                  <a:pt x="2610998" y="983612"/>
                </a:cubicBezTo>
                <a:cubicBezTo>
                  <a:pt x="2776251" y="987284"/>
                  <a:pt x="2942034" y="980902"/>
                  <a:pt x="3106757" y="994629"/>
                </a:cubicBezTo>
                <a:cubicBezTo>
                  <a:pt x="3122283" y="995923"/>
                  <a:pt x="3129668" y="1015851"/>
                  <a:pt x="3139807" y="1027680"/>
                </a:cubicBezTo>
                <a:cubicBezTo>
                  <a:pt x="3151756" y="1041621"/>
                  <a:pt x="3160909" y="1057806"/>
                  <a:pt x="3172858" y="1071747"/>
                </a:cubicBezTo>
                <a:cubicBezTo>
                  <a:pt x="3264926" y="1179160"/>
                  <a:pt x="3142307" y="1019999"/>
                  <a:pt x="3238959" y="1148865"/>
                </a:cubicBezTo>
                <a:cubicBezTo>
                  <a:pt x="3259158" y="1209463"/>
                  <a:pt x="3237839" y="1155167"/>
                  <a:pt x="3272010" y="1214967"/>
                </a:cubicBezTo>
                <a:cubicBezTo>
                  <a:pt x="3280158" y="1229226"/>
                  <a:pt x="3284498" y="1245670"/>
                  <a:pt x="3294043" y="1259034"/>
                </a:cubicBezTo>
                <a:cubicBezTo>
                  <a:pt x="3303099" y="1271712"/>
                  <a:pt x="3316077" y="1281068"/>
                  <a:pt x="3327094" y="1292085"/>
                </a:cubicBezTo>
                <a:cubicBezTo>
                  <a:pt x="3323422" y="1420615"/>
                  <a:pt x="3326197" y="1549491"/>
                  <a:pt x="3316077" y="1677675"/>
                </a:cubicBezTo>
                <a:cubicBezTo>
                  <a:pt x="3315035" y="1690875"/>
                  <a:pt x="3305271" y="1703708"/>
                  <a:pt x="3294043" y="1710726"/>
                </a:cubicBezTo>
                <a:cubicBezTo>
                  <a:pt x="3274348" y="1723035"/>
                  <a:pt x="3227942" y="1732759"/>
                  <a:pt x="3227942" y="1732759"/>
                </a:cubicBezTo>
                <a:cubicBezTo>
                  <a:pt x="3187547" y="1729087"/>
                  <a:pt x="3146911" y="1727479"/>
                  <a:pt x="3106757" y="1721743"/>
                </a:cubicBezTo>
                <a:cubicBezTo>
                  <a:pt x="3077345" y="1717541"/>
                  <a:pt x="3049700" y="1697737"/>
                  <a:pt x="3029638" y="1677675"/>
                </a:cubicBezTo>
                <a:cubicBezTo>
                  <a:pt x="3016655" y="1664692"/>
                  <a:pt x="3009571" y="1646591"/>
                  <a:pt x="2996588" y="1633608"/>
                </a:cubicBezTo>
                <a:cubicBezTo>
                  <a:pt x="2987225" y="1624245"/>
                  <a:pt x="2974554" y="1618919"/>
                  <a:pt x="2963537" y="1611574"/>
                </a:cubicBezTo>
                <a:cubicBezTo>
                  <a:pt x="2956193" y="1600557"/>
                  <a:pt x="2946720" y="1590693"/>
                  <a:pt x="2941504" y="1578523"/>
                </a:cubicBezTo>
                <a:cubicBezTo>
                  <a:pt x="2926054" y="1542473"/>
                  <a:pt x="2923235" y="1477639"/>
                  <a:pt x="2941504" y="1446321"/>
                </a:cubicBezTo>
                <a:cubicBezTo>
                  <a:pt x="2959793" y="1414968"/>
                  <a:pt x="3007686" y="1402226"/>
                  <a:pt x="3040655" y="1391237"/>
                </a:cubicBezTo>
                <a:cubicBezTo>
                  <a:pt x="3114101" y="1394909"/>
                  <a:pt x="3187672" y="1396613"/>
                  <a:pt x="3260993" y="1402253"/>
                </a:cubicBezTo>
                <a:cubicBezTo>
                  <a:pt x="3283265" y="1403966"/>
                  <a:pt x="3305423" y="1407852"/>
                  <a:pt x="3327094" y="1413270"/>
                </a:cubicBezTo>
                <a:cubicBezTo>
                  <a:pt x="3349626" y="1418903"/>
                  <a:pt x="3393195" y="1435304"/>
                  <a:pt x="3393195" y="1435304"/>
                </a:cubicBezTo>
                <a:cubicBezTo>
                  <a:pt x="3467508" y="1509617"/>
                  <a:pt x="3429735" y="1491551"/>
                  <a:pt x="3492347" y="1512422"/>
                </a:cubicBezTo>
                <a:cubicBezTo>
                  <a:pt x="3503364" y="1523439"/>
                  <a:pt x="3513429" y="1535499"/>
                  <a:pt x="3525398" y="1545473"/>
                </a:cubicBezTo>
                <a:cubicBezTo>
                  <a:pt x="3535570" y="1553949"/>
                  <a:pt x="3549729" y="1557542"/>
                  <a:pt x="3558448" y="1567506"/>
                </a:cubicBezTo>
                <a:cubicBezTo>
                  <a:pt x="3575886" y="1587435"/>
                  <a:pt x="3587827" y="1611574"/>
                  <a:pt x="3602516" y="1633608"/>
                </a:cubicBezTo>
                <a:cubicBezTo>
                  <a:pt x="3609860" y="1644625"/>
                  <a:pt x="3616605" y="1656066"/>
                  <a:pt x="3624549" y="1666658"/>
                </a:cubicBezTo>
                <a:cubicBezTo>
                  <a:pt x="3635566" y="1681347"/>
                  <a:pt x="3647415" y="1695448"/>
                  <a:pt x="3657600" y="1710726"/>
                </a:cubicBezTo>
                <a:cubicBezTo>
                  <a:pt x="3669478" y="1728543"/>
                  <a:pt x="3676716" y="1749552"/>
                  <a:pt x="3690651" y="1765810"/>
                </a:cubicBezTo>
                <a:cubicBezTo>
                  <a:pt x="3721069" y="1801298"/>
                  <a:pt x="3789802" y="1864962"/>
                  <a:pt x="3789802" y="1864962"/>
                </a:cubicBezTo>
                <a:cubicBezTo>
                  <a:pt x="3807661" y="1918537"/>
                  <a:pt x="3817322" y="1932499"/>
                  <a:pt x="3789802" y="2008181"/>
                </a:cubicBezTo>
                <a:cubicBezTo>
                  <a:pt x="3785834" y="2019094"/>
                  <a:pt x="3767769" y="2015526"/>
                  <a:pt x="3756752" y="2019198"/>
                </a:cubicBezTo>
                <a:cubicBezTo>
                  <a:pt x="3716357" y="2015526"/>
                  <a:pt x="3675815" y="2013212"/>
                  <a:pt x="3635566" y="2008181"/>
                </a:cubicBezTo>
                <a:cubicBezTo>
                  <a:pt x="3616986" y="2005858"/>
                  <a:pt x="3594867" y="2009151"/>
                  <a:pt x="3580482" y="1997164"/>
                </a:cubicBezTo>
                <a:cubicBezTo>
                  <a:pt x="3568850" y="1987471"/>
                  <a:pt x="3572434" y="1967944"/>
                  <a:pt x="3569465" y="1953097"/>
                </a:cubicBezTo>
                <a:cubicBezTo>
                  <a:pt x="3565084" y="1931193"/>
                  <a:pt x="3562120" y="1909030"/>
                  <a:pt x="3558448" y="1886996"/>
                </a:cubicBezTo>
                <a:cubicBezTo>
                  <a:pt x="3562249" y="1852791"/>
                  <a:pt x="3554475" y="1784413"/>
                  <a:pt x="3591499" y="1754793"/>
                </a:cubicBezTo>
                <a:cubicBezTo>
                  <a:pt x="3600567" y="1747539"/>
                  <a:pt x="3613532" y="1747448"/>
                  <a:pt x="3624549" y="1743776"/>
                </a:cubicBezTo>
                <a:cubicBezTo>
                  <a:pt x="3720029" y="1747448"/>
                  <a:pt x="3815613" y="1749013"/>
                  <a:pt x="3910988" y="1754793"/>
                </a:cubicBezTo>
                <a:cubicBezTo>
                  <a:pt x="3950597" y="1757194"/>
                  <a:pt x="3993525" y="1765785"/>
                  <a:pt x="4032173" y="1776827"/>
                </a:cubicBezTo>
                <a:cubicBezTo>
                  <a:pt x="4043339" y="1780017"/>
                  <a:pt x="4055266" y="1781869"/>
                  <a:pt x="4065224" y="1787844"/>
                </a:cubicBezTo>
                <a:cubicBezTo>
                  <a:pt x="4074131" y="1793188"/>
                  <a:pt x="4079913" y="1802533"/>
                  <a:pt x="4087258" y="1809878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2" name="Connecteur droit 11"/>
          <p:cNvCxnSpPr/>
          <p:nvPr/>
        </p:nvCxnSpPr>
        <p:spPr>
          <a:xfrm>
            <a:off x="4716016" y="1988840"/>
            <a:ext cx="3600400" cy="17281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4572000" y="908720"/>
            <a:ext cx="4032448" cy="21602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572000" y="908720"/>
            <a:ext cx="72008" cy="1080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Forme libre 17"/>
          <p:cNvSpPr/>
          <p:nvPr/>
        </p:nvSpPr>
        <p:spPr>
          <a:xfrm>
            <a:off x="7829285" y="3294043"/>
            <a:ext cx="831073" cy="2666083"/>
          </a:xfrm>
          <a:custGeom>
            <a:avLst/>
            <a:gdLst>
              <a:gd name="connsiteX0" fmla="*/ 598619 w 831073"/>
              <a:gd name="connsiteY0" fmla="*/ 0 h 2666083"/>
              <a:gd name="connsiteX1" fmla="*/ 609635 w 831073"/>
              <a:gd name="connsiteY1" fmla="*/ 44068 h 2666083"/>
              <a:gd name="connsiteX2" fmla="*/ 741838 w 831073"/>
              <a:gd name="connsiteY2" fmla="*/ 253388 h 2666083"/>
              <a:gd name="connsiteX3" fmla="*/ 774888 w 831073"/>
              <a:gd name="connsiteY3" fmla="*/ 418641 h 2666083"/>
              <a:gd name="connsiteX4" fmla="*/ 796922 w 831073"/>
              <a:gd name="connsiteY4" fmla="*/ 506776 h 2666083"/>
              <a:gd name="connsiteX5" fmla="*/ 807939 w 831073"/>
              <a:gd name="connsiteY5" fmla="*/ 572877 h 2666083"/>
              <a:gd name="connsiteX6" fmla="*/ 818956 w 831073"/>
              <a:gd name="connsiteY6" fmla="*/ 760164 h 2666083"/>
              <a:gd name="connsiteX7" fmla="*/ 829973 w 831073"/>
              <a:gd name="connsiteY7" fmla="*/ 815249 h 2666083"/>
              <a:gd name="connsiteX8" fmla="*/ 796922 w 831073"/>
              <a:gd name="connsiteY8" fmla="*/ 980502 h 2666083"/>
              <a:gd name="connsiteX9" fmla="*/ 774888 w 831073"/>
              <a:gd name="connsiteY9" fmla="*/ 1035586 h 2666083"/>
              <a:gd name="connsiteX10" fmla="*/ 752855 w 831073"/>
              <a:gd name="connsiteY10" fmla="*/ 1068637 h 2666083"/>
              <a:gd name="connsiteX11" fmla="*/ 730821 w 831073"/>
              <a:gd name="connsiteY11" fmla="*/ 1112704 h 2666083"/>
              <a:gd name="connsiteX12" fmla="*/ 686754 w 831073"/>
              <a:gd name="connsiteY12" fmla="*/ 1189822 h 2666083"/>
              <a:gd name="connsiteX13" fmla="*/ 664720 w 831073"/>
              <a:gd name="connsiteY13" fmla="*/ 1244906 h 2666083"/>
              <a:gd name="connsiteX14" fmla="*/ 631669 w 831073"/>
              <a:gd name="connsiteY14" fmla="*/ 1288974 h 2666083"/>
              <a:gd name="connsiteX15" fmla="*/ 587602 w 831073"/>
              <a:gd name="connsiteY15" fmla="*/ 1388126 h 2666083"/>
              <a:gd name="connsiteX16" fmla="*/ 532517 w 831073"/>
              <a:gd name="connsiteY16" fmla="*/ 1454227 h 2666083"/>
              <a:gd name="connsiteX17" fmla="*/ 477433 w 831073"/>
              <a:gd name="connsiteY17" fmla="*/ 1531345 h 2666083"/>
              <a:gd name="connsiteX18" fmla="*/ 444382 w 831073"/>
              <a:gd name="connsiteY18" fmla="*/ 1575412 h 2666083"/>
              <a:gd name="connsiteX19" fmla="*/ 389298 w 831073"/>
              <a:gd name="connsiteY19" fmla="*/ 1597446 h 2666083"/>
              <a:gd name="connsiteX20" fmla="*/ 356248 w 831073"/>
              <a:gd name="connsiteY20" fmla="*/ 1630497 h 2666083"/>
              <a:gd name="connsiteX21" fmla="*/ 290146 w 831073"/>
              <a:gd name="connsiteY21" fmla="*/ 1696598 h 2666083"/>
              <a:gd name="connsiteX22" fmla="*/ 235062 w 831073"/>
              <a:gd name="connsiteY22" fmla="*/ 1707615 h 2666083"/>
              <a:gd name="connsiteX23" fmla="*/ 202011 w 831073"/>
              <a:gd name="connsiteY23" fmla="*/ 1740665 h 2666083"/>
              <a:gd name="connsiteX24" fmla="*/ 190995 w 831073"/>
              <a:gd name="connsiteY24" fmla="*/ 1795750 h 2666083"/>
              <a:gd name="connsiteX25" fmla="*/ 168961 w 831073"/>
              <a:gd name="connsiteY25" fmla="*/ 1872868 h 2666083"/>
              <a:gd name="connsiteX26" fmla="*/ 69809 w 831073"/>
              <a:gd name="connsiteY26" fmla="*/ 2049138 h 2666083"/>
              <a:gd name="connsiteX27" fmla="*/ 25742 w 831073"/>
              <a:gd name="connsiteY27" fmla="*/ 2126256 h 2666083"/>
              <a:gd name="connsiteX28" fmla="*/ 25742 w 831073"/>
              <a:gd name="connsiteY28" fmla="*/ 2291509 h 2666083"/>
              <a:gd name="connsiteX29" fmla="*/ 91843 w 831073"/>
              <a:gd name="connsiteY29" fmla="*/ 2335576 h 2666083"/>
              <a:gd name="connsiteX30" fmla="*/ 135910 w 831073"/>
              <a:gd name="connsiteY30" fmla="*/ 2368627 h 2666083"/>
              <a:gd name="connsiteX31" fmla="*/ 202011 w 831073"/>
              <a:gd name="connsiteY31" fmla="*/ 2478796 h 2666083"/>
              <a:gd name="connsiteX32" fmla="*/ 213028 w 831073"/>
              <a:gd name="connsiteY32" fmla="*/ 2511846 h 2666083"/>
              <a:gd name="connsiteX33" fmla="*/ 279129 w 831073"/>
              <a:gd name="connsiteY33" fmla="*/ 2577947 h 2666083"/>
              <a:gd name="connsiteX34" fmla="*/ 323197 w 831073"/>
              <a:gd name="connsiteY34" fmla="*/ 2644049 h 2666083"/>
              <a:gd name="connsiteX35" fmla="*/ 345231 w 831073"/>
              <a:gd name="connsiteY35" fmla="*/ 2610998 h 266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31073" h="2666083">
                <a:moveTo>
                  <a:pt x="598619" y="0"/>
                </a:moveTo>
                <a:cubicBezTo>
                  <a:pt x="602291" y="14689"/>
                  <a:pt x="602185" y="30887"/>
                  <a:pt x="609635" y="44068"/>
                </a:cubicBezTo>
                <a:cubicBezTo>
                  <a:pt x="650242" y="115911"/>
                  <a:pt x="741838" y="253388"/>
                  <a:pt x="741838" y="253388"/>
                </a:cubicBezTo>
                <a:cubicBezTo>
                  <a:pt x="805855" y="509452"/>
                  <a:pt x="728990" y="189149"/>
                  <a:pt x="774888" y="418641"/>
                </a:cubicBezTo>
                <a:cubicBezTo>
                  <a:pt x="780827" y="448335"/>
                  <a:pt x="790577" y="477166"/>
                  <a:pt x="796922" y="506776"/>
                </a:cubicBezTo>
                <a:cubicBezTo>
                  <a:pt x="801602" y="528618"/>
                  <a:pt x="804267" y="550843"/>
                  <a:pt x="807939" y="572877"/>
                </a:cubicBezTo>
                <a:cubicBezTo>
                  <a:pt x="811611" y="635306"/>
                  <a:pt x="813294" y="697884"/>
                  <a:pt x="818956" y="760164"/>
                </a:cubicBezTo>
                <a:cubicBezTo>
                  <a:pt x="820651" y="778812"/>
                  <a:pt x="831073" y="796556"/>
                  <a:pt x="829973" y="815249"/>
                </a:cubicBezTo>
                <a:cubicBezTo>
                  <a:pt x="826655" y="871660"/>
                  <a:pt x="816705" y="927747"/>
                  <a:pt x="796922" y="980502"/>
                </a:cubicBezTo>
                <a:cubicBezTo>
                  <a:pt x="789978" y="999019"/>
                  <a:pt x="783732" y="1017898"/>
                  <a:pt x="774888" y="1035586"/>
                </a:cubicBezTo>
                <a:cubicBezTo>
                  <a:pt x="768967" y="1047429"/>
                  <a:pt x="759424" y="1057141"/>
                  <a:pt x="752855" y="1068637"/>
                </a:cubicBezTo>
                <a:cubicBezTo>
                  <a:pt x="744707" y="1082896"/>
                  <a:pt x="738685" y="1098286"/>
                  <a:pt x="730821" y="1112704"/>
                </a:cubicBezTo>
                <a:cubicBezTo>
                  <a:pt x="716644" y="1138696"/>
                  <a:pt x="699995" y="1163341"/>
                  <a:pt x="686754" y="1189822"/>
                </a:cubicBezTo>
                <a:cubicBezTo>
                  <a:pt x="677910" y="1207510"/>
                  <a:pt x="674324" y="1227619"/>
                  <a:pt x="664720" y="1244906"/>
                </a:cubicBezTo>
                <a:cubicBezTo>
                  <a:pt x="655803" y="1260957"/>
                  <a:pt x="641116" y="1273229"/>
                  <a:pt x="631669" y="1288974"/>
                </a:cubicBezTo>
                <a:cubicBezTo>
                  <a:pt x="511973" y="1488469"/>
                  <a:pt x="644807" y="1273718"/>
                  <a:pt x="587602" y="1388126"/>
                </a:cubicBezTo>
                <a:cubicBezTo>
                  <a:pt x="568123" y="1427082"/>
                  <a:pt x="561753" y="1420118"/>
                  <a:pt x="532517" y="1454227"/>
                </a:cubicBezTo>
                <a:cubicBezTo>
                  <a:pt x="501655" y="1490233"/>
                  <a:pt x="502345" y="1496469"/>
                  <a:pt x="477433" y="1531345"/>
                </a:cubicBezTo>
                <a:cubicBezTo>
                  <a:pt x="466761" y="1546286"/>
                  <a:pt x="459071" y="1564395"/>
                  <a:pt x="444382" y="1575412"/>
                </a:cubicBezTo>
                <a:cubicBezTo>
                  <a:pt x="428561" y="1587277"/>
                  <a:pt x="407659" y="1590101"/>
                  <a:pt x="389298" y="1597446"/>
                </a:cubicBezTo>
                <a:cubicBezTo>
                  <a:pt x="378281" y="1608463"/>
                  <a:pt x="366222" y="1618528"/>
                  <a:pt x="356248" y="1630497"/>
                </a:cubicBezTo>
                <a:cubicBezTo>
                  <a:pt x="327177" y="1665382"/>
                  <a:pt x="340440" y="1674245"/>
                  <a:pt x="290146" y="1696598"/>
                </a:cubicBezTo>
                <a:cubicBezTo>
                  <a:pt x="273035" y="1704203"/>
                  <a:pt x="253423" y="1703943"/>
                  <a:pt x="235062" y="1707615"/>
                </a:cubicBezTo>
                <a:cubicBezTo>
                  <a:pt x="224045" y="1718632"/>
                  <a:pt x="208979" y="1726730"/>
                  <a:pt x="202011" y="1740665"/>
                </a:cubicBezTo>
                <a:cubicBezTo>
                  <a:pt x="193637" y="1757413"/>
                  <a:pt x="195057" y="1777471"/>
                  <a:pt x="190995" y="1795750"/>
                </a:cubicBezTo>
                <a:cubicBezTo>
                  <a:pt x="184682" y="1824158"/>
                  <a:pt x="178998" y="1846104"/>
                  <a:pt x="168961" y="1872868"/>
                </a:cubicBezTo>
                <a:cubicBezTo>
                  <a:pt x="115808" y="2014609"/>
                  <a:pt x="189834" y="1809093"/>
                  <a:pt x="69809" y="2049138"/>
                </a:cubicBezTo>
                <a:cubicBezTo>
                  <a:pt x="41854" y="2105048"/>
                  <a:pt x="56884" y="2079540"/>
                  <a:pt x="25742" y="2126256"/>
                </a:cubicBezTo>
                <a:cubicBezTo>
                  <a:pt x="17492" y="2175755"/>
                  <a:pt x="0" y="2243703"/>
                  <a:pt x="25742" y="2291509"/>
                </a:cubicBezTo>
                <a:cubicBezTo>
                  <a:pt x="38297" y="2314825"/>
                  <a:pt x="70658" y="2319687"/>
                  <a:pt x="91843" y="2335576"/>
                </a:cubicBezTo>
                <a:cubicBezTo>
                  <a:pt x="106532" y="2346593"/>
                  <a:pt x="122927" y="2355644"/>
                  <a:pt x="135910" y="2368627"/>
                </a:cubicBezTo>
                <a:cubicBezTo>
                  <a:pt x="164838" y="2397555"/>
                  <a:pt x="186112" y="2443022"/>
                  <a:pt x="202011" y="2478796"/>
                </a:cubicBezTo>
                <a:cubicBezTo>
                  <a:pt x="206727" y="2489408"/>
                  <a:pt x="207266" y="2501763"/>
                  <a:pt x="213028" y="2511846"/>
                </a:cubicBezTo>
                <a:cubicBezTo>
                  <a:pt x="238256" y="2555995"/>
                  <a:pt x="242170" y="2553308"/>
                  <a:pt x="279129" y="2577947"/>
                </a:cubicBezTo>
                <a:cubicBezTo>
                  <a:pt x="293818" y="2599981"/>
                  <a:pt x="308508" y="2666083"/>
                  <a:pt x="323197" y="2644049"/>
                </a:cubicBezTo>
                <a:lnTo>
                  <a:pt x="345231" y="2610998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Forme libre 18"/>
          <p:cNvSpPr/>
          <p:nvPr/>
        </p:nvSpPr>
        <p:spPr>
          <a:xfrm>
            <a:off x="7140707" y="5365214"/>
            <a:ext cx="1992276" cy="1234625"/>
          </a:xfrm>
          <a:custGeom>
            <a:avLst/>
            <a:gdLst>
              <a:gd name="connsiteX0" fmla="*/ 141442 w 1992276"/>
              <a:gd name="connsiteY0" fmla="*/ 0 h 1234625"/>
              <a:gd name="connsiteX1" fmla="*/ 130426 w 1992276"/>
              <a:gd name="connsiteY1" fmla="*/ 132203 h 1234625"/>
              <a:gd name="connsiteX2" fmla="*/ 108392 w 1992276"/>
              <a:gd name="connsiteY2" fmla="*/ 231355 h 1234625"/>
              <a:gd name="connsiteX3" fmla="*/ 86358 w 1992276"/>
              <a:gd name="connsiteY3" fmla="*/ 363557 h 1234625"/>
              <a:gd name="connsiteX4" fmla="*/ 64324 w 1992276"/>
              <a:gd name="connsiteY4" fmla="*/ 440675 h 1234625"/>
              <a:gd name="connsiteX5" fmla="*/ 31274 w 1992276"/>
              <a:gd name="connsiteY5" fmla="*/ 550844 h 1234625"/>
              <a:gd name="connsiteX6" fmla="*/ 31274 w 1992276"/>
              <a:gd name="connsiteY6" fmla="*/ 980502 h 1234625"/>
              <a:gd name="connsiteX7" fmla="*/ 64324 w 1992276"/>
              <a:gd name="connsiteY7" fmla="*/ 969485 h 1234625"/>
              <a:gd name="connsiteX8" fmla="*/ 207544 w 1992276"/>
              <a:gd name="connsiteY8" fmla="*/ 980502 h 1234625"/>
              <a:gd name="connsiteX9" fmla="*/ 284662 w 1992276"/>
              <a:gd name="connsiteY9" fmla="*/ 1002535 h 1234625"/>
              <a:gd name="connsiteX10" fmla="*/ 350763 w 1992276"/>
              <a:gd name="connsiteY10" fmla="*/ 1013552 h 1234625"/>
              <a:gd name="connsiteX11" fmla="*/ 449915 w 1992276"/>
              <a:gd name="connsiteY11" fmla="*/ 1046603 h 1234625"/>
              <a:gd name="connsiteX12" fmla="*/ 482965 w 1992276"/>
              <a:gd name="connsiteY12" fmla="*/ 1068637 h 1234625"/>
              <a:gd name="connsiteX13" fmla="*/ 824488 w 1992276"/>
              <a:gd name="connsiteY13" fmla="*/ 1123721 h 1234625"/>
              <a:gd name="connsiteX14" fmla="*/ 857539 w 1992276"/>
              <a:gd name="connsiteY14" fmla="*/ 1134738 h 1234625"/>
              <a:gd name="connsiteX15" fmla="*/ 1022792 w 1992276"/>
              <a:gd name="connsiteY15" fmla="*/ 1156772 h 1234625"/>
              <a:gd name="connsiteX16" fmla="*/ 1121944 w 1992276"/>
              <a:gd name="connsiteY16" fmla="*/ 1167788 h 1234625"/>
              <a:gd name="connsiteX17" fmla="*/ 1518551 w 1992276"/>
              <a:gd name="connsiteY17" fmla="*/ 1189822 h 1234625"/>
              <a:gd name="connsiteX18" fmla="*/ 1661770 w 1992276"/>
              <a:gd name="connsiteY18" fmla="*/ 1233890 h 1234625"/>
              <a:gd name="connsiteX19" fmla="*/ 1738888 w 1992276"/>
              <a:gd name="connsiteY19" fmla="*/ 1211856 h 1234625"/>
              <a:gd name="connsiteX20" fmla="*/ 1749905 w 1992276"/>
              <a:gd name="connsiteY20" fmla="*/ 1090670 h 1234625"/>
              <a:gd name="connsiteX21" fmla="*/ 1782956 w 1992276"/>
              <a:gd name="connsiteY21" fmla="*/ 991519 h 1234625"/>
              <a:gd name="connsiteX22" fmla="*/ 1793973 w 1992276"/>
              <a:gd name="connsiteY22" fmla="*/ 958468 h 1234625"/>
              <a:gd name="connsiteX23" fmla="*/ 1816006 w 1992276"/>
              <a:gd name="connsiteY23" fmla="*/ 925417 h 1234625"/>
              <a:gd name="connsiteX24" fmla="*/ 1827023 w 1992276"/>
              <a:gd name="connsiteY24" fmla="*/ 892367 h 1234625"/>
              <a:gd name="connsiteX25" fmla="*/ 1871091 w 1992276"/>
              <a:gd name="connsiteY25" fmla="*/ 804232 h 1234625"/>
              <a:gd name="connsiteX26" fmla="*/ 1882107 w 1992276"/>
              <a:gd name="connsiteY26" fmla="*/ 760164 h 1234625"/>
              <a:gd name="connsiteX27" fmla="*/ 1904141 w 1992276"/>
              <a:gd name="connsiteY27" fmla="*/ 716097 h 1234625"/>
              <a:gd name="connsiteX28" fmla="*/ 1926175 w 1992276"/>
              <a:gd name="connsiteY28" fmla="*/ 627962 h 1234625"/>
              <a:gd name="connsiteX29" fmla="*/ 1937192 w 1992276"/>
              <a:gd name="connsiteY29" fmla="*/ 374574 h 1234625"/>
              <a:gd name="connsiteX30" fmla="*/ 1970242 w 1992276"/>
              <a:gd name="connsiteY30" fmla="*/ 231355 h 1234625"/>
              <a:gd name="connsiteX31" fmla="*/ 1981259 w 1992276"/>
              <a:gd name="connsiteY31" fmla="*/ 143220 h 1234625"/>
              <a:gd name="connsiteX32" fmla="*/ 1992276 w 1992276"/>
              <a:gd name="connsiteY32" fmla="*/ 33051 h 123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992276" h="1234625">
                <a:moveTo>
                  <a:pt x="141442" y="0"/>
                </a:moveTo>
                <a:cubicBezTo>
                  <a:pt x="160193" y="75004"/>
                  <a:pt x="155353" y="26264"/>
                  <a:pt x="130426" y="132203"/>
                </a:cubicBezTo>
                <a:cubicBezTo>
                  <a:pt x="122672" y="165160"/>
                  <a:pt x="114632" y="198078"/>
                  <a:pt x="108392" y="231355"/>
                </a:cubicBezTo>
                <a:cubicBezTo>
                  <a:pt x="94400" y="305978"/>
                  <a:pt x="102703" y="298177"/>
                  <a:pt x="86358" y="363557"/>
                </a:cubicBezTo>
                <a:cubicBezTo>
                  <a:pt x="70627" y="426481"/>
                  <a:pt x="78061" y="365121"/>
                  <a:pt x="64324" y="440675"/>
                </a:cubicBezTo>
                <a:cubicBezTo>
                  <a:pt x="46601" y="538151"/>
                  <a:pt x="70175" y="492490"/>
                  <a:pt x="31274" y="550844"/>
                </a:cubicBezTo>
                <a:cubicBezTo>
                  <a:pt x="7925" y="714287"/>
                  <a:pt x="0" y="738127"/>
                  <a:pt x="31274" y="980502"/>
                </a:cubicBezTo>
                <a:cubicBezTo>
                  <a:pt x="32760" y="992019"/>
                  <a:pt x="53307" y="973157"/>
                  <a:pt x="64324" y="969485"/>
                </a:cubicBezTo>
                <a:cubicBezTo>
                  <a:pt x="112064" y="973157"/>
                  <a:pt x="159991" y="974907"/>
                  <a:pt x="207544" y="980502"/>
                </a:cubicBezTo>
                <a:cubicBezTo>
                  <a:pt x="258515" y="986499"/>
                  <a:pt x="240592" y="992742"/>
                  <a:pt x="284662" y="1002535"/>
                </a:cubicBezTo>
                <a:cubicBezTo>
                  <a:pt x="306468" y="1007381"/>
                  <a:pt x="328729" y="1009880"/>
                  <a:pt x="350763" y="1013552"/>
                </a:cubicBezTo>
                <a:cubicBezTo>
                  <a:pt x="498986" y="1087665"/>
                  <a:pt x="279065" y="982533"/>
                  <a:pt x="449915" y="1046603"/>
                </a:cubicBezTo>
                <a:cubicBezTo>
                  <a:pt x="462312" y="1051252"/>
                  <a:pt x="470234" y="1065000"/>
                  <a:pt x="482965" y="1068637"/>
                </a:cubicBezTo>
                <a:cubicBezTo>
                  <a:pt x="653490" y="1117358"/>
                  <a:pt x="666448" y="1111564"/>
                  <a:pt x="824488" y="1123721"/>
                </a:cubicBezTo>
                <a:cubicBezTo>
                  <a:pt x="835505" y="1127393"/>
                  <a:pt x="846273" y="1131921"/>
                  <a:pt x="857539" y="1134738"/>
                </a:cubicBezTo>
                <a:cubicBezTo>
                  <a:pt x="919658" y="1150268"/>
                  <a:pt x="951454" y="1149263"/>
                  <a:pt x="1022792" y="1156772"/>
                </a:cubicBezTo>
                <a:lnTo>
                  <a:pt x="1121944" y="1167788"/>
                </a:lnTo>
                <a:cubicBezTo>
                  <a:pt x="1307297" y="1214127"/>
                  <a:pt x="939469" y="1125479"/>
                  <a:pt x="1518551" y="1189822"/>
                </a:cubicBezTo>
                <a:cubicBezTo>
                  <a:pt x="1568194" y="1195338"/>
                  <a:pt x="1614030" y="1219201"/>
                  <a:pt x="1661770" y="1233890"/>
                </a:cubicBezTo>
                <a:cubicBezTo>
                  <a:pt x="1687476" y="1226545"/>
                  <a:pt x="1724876" y="1234625"/>
                  <a:pt x="1738888" y="1211856"/>
                </a:cubicBezTo>
                <a:cubicBezTo>
                  <a:pt x="1760146" y="1177311"/>
                  <a:pt x="1744544" y="1130876"/>
                  <a:pt x="1749905" y="1090670"/>
                </a:cubicBezTo>
                <a:cubicBezTo>
                  <a:pt x="1754997" y="1052477"/>
                  <a:pt x="1769301" y="1027931"/>
                  <a:pt x="1782956" y="991519"/>
                </a:cubicBezTo>
                <a:cubicBezTo>
                  <a:pt x="1787034" y="980645"/>
                  <a:pt x="1788780" y="968855"/>
                  <a:pt x="1793973" y="958468"/>
                </a:cubicBezTo>
                <a:cubicBezTo>
                  <a:pt x="1799894" y="946625"/>
                  <a:pt x="1810085" y="937260"/>
                  <a:pt x="1816006" y="925417"/>
                </a:cubicBezTo>
                <a:cubicBezTo>
                  <a:pt x="1821199" y="915030"/>
                  <a:pt x="1822218" y="902939"/>
                  <a:pt x="1827023" y="892367"/>
                </a:cubicBezTo>
                <a:cubicBezTo>
                  <a:pt x="1840615" y="862465"/>
                  <a:pt x="1871091" y="804232"/>
                  <a:pt x="1871091" y="804232"/>
                </a:cubicBezTo>
                <a:cubicBezTo>
                  <a:pt x="1874763" y="789543"/>
                  <a:pt x="1876791" y="774341"/>
                  <a:pt x="1882107" y="760164"/>
                </a:cubicBezTo>
                <a:cubicBezTo>
                  <a:pt x="1887873" y="744787"/>
                  <a:pt x="1898948" y="731677"/>
                  <a:pt x="1904141" y="716097"/>
                </a:cubicBezTo>
                <a:cubicBezTo>
                  <a:pt x="1913717" y="687369"/>
                  <a:pt x="1926175" y="627962"/>
                  <a:pt x="1926175" y="627962"/>
                </a:cubicBezTo>
                <a:cubicBezTo>
                  <a:pt x="1929847" y="543499"/>
                  <a:pt x="1931169" y="458902"/>
                  <a:pt x="1937192" y="374574"/>
                </a:cubicBezTo>
                <a:cubicBezTo>
                  <a:pt x="1939668" y="339908"/>
                  <a:pt x="1967085" y="256613"/>
                  <a:pt x="1970242" y="231355"/>
                </a:cubicBezTo>
                <a:cubicBezTo>
                  <a:pt x="1973914" y="201977"/>
                  <a:pt x="1977989" y="172646"/>
                  <a:pt x="1981259" y="143220"/>
                </a:cubicBezTo>
                <a:cubicBezTo>
                  <a:pt x="1985335" y="106540"/>
                  <a:pt x="1992276" y="33051"/>
                  <a:pt x="1992276" y="33051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ectangle à coins arrondis 19"/>
          <p:cNvSpPr/>
          <p:nvPr/>
        </p:nvSpPr>
        <p:spPr>
          <a:xfrm>
            <a:off x="7524328" y="5733256"/>
            <a:ext cx="43204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Rectangle à coins arrondis 20"/>
          <p:cNvSpPr/>
          <p:nvPr/>
        </p:nvSpPr>
        <p:spPr>
          <a:xfrm>
            <a:off x="8388424" y="5949280"/>
            <a:ext cx="432048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à coins arrondis 21"/>
          <p:cNvSpPr/>
          <p:nvPr/>
        </p:nvSpPr>
        <p:spPr>
          <a:xfrm>
            <a:off x="8172400" y="5373216"/>
            <a:ext cx="43204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ZoneTexte 22"/>
          <p:cNvSpPr txBox="1"/>
          <p:nvPr/>
        </p:nvSpPr>
        <p:spPr>
          <a:xfrm>
            <a:off x="827584" y="620688"/>
            <a:ext cx="11850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Distillation</a:t>
            </a:r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24" name="ZoneTexte 23"/>
          <p:cNvSpPr txBox="1"/>
          <p:nvPr/>
        </p:nvSpPr>
        <p:spPr>
          <a:xfrm>
            <a:off x="7740352" y="2060848"/>
            <a:ext cx="1137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Eau froide</a:t>
            </a:r>
            <a:endParaRPr lang="fr-CA" dirty="0"/>
          </a:p>
        </p:txBody>
      </p:sp>
      <p:sp>
        <p:nvSpPr>
          <p:cNvPr id="25" name="ZoneTexte 24"/>
          <p:cNvSpPr txBox="1"/>
          <p:nvPr/>
        </p:nvSpPr>
        <p:spPr>
          <a:xfrm>
            <a:off x="7380312" y="4509120"/>
            <a:ext cx="867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distillat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38</Words>
  <Application>Microsoft Office PowerPoint</Application>
  <PresentationFormat>Affichage à l'écran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10</cp:revision>
  <dcterms:created xsi:type="dcterms:W3CDTF">2017-04-19T15:17:41Z</dcterms:created>
  <dcterms:modified xsi:type="dcterms:W3CDTF">2017-04-19T16:05:51Z</dcterms:modified>
</cp:coreProperties>
</file>