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D5A8-F820-41CB-9519-E8C9445A75D7}" type="datetimeFigureOut">
              <a:rPr lang="fr-CA" smtClean="0"/>
              <a:t>2016-02-22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4D580-635B-4F43-916E-1338675E96D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D5A8-F820-41CB-9519-E8C9445A75D7}" type="datetimeFigureOut">
              <a:rPr lang="fr-CA" smtClean="0"/>
              <a:t>2016-02-22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4D580-635B-4F43-916E-1338675E96D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D5A8-F820-41CB-9519-E8C9445A75D7}" type="datetimeFigureOut">
              <a:rPr lang="fr-CA" smtClean="0"/>
              <a:t>2016-02-22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4D580-635B-4F43-916E-1338675E96D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D5A8-F820-41CB-9519-E8C9445A75D7}" type="datetimeFigureOut">
              <a:rPr lang="fr-CA" smtClean="0"/>
              <a:t>2016-02-22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4D580-635B-4F43-916E-1338675E96D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D5A8-F820-41CB-9519-E8C9445A75D7}" type="datetimeFigureOut">
              <a:rPr lang="fr-CA" smtClean="0"/>
              <a:t>2016-02-22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4D580-635B-4F43-916E-1338675E96D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D5A8-F820-41CB-9519-E8C9445A75D7}" type="datetimeFigureOut">
              <a:rPr lang="fr-CA" smtClean="0"/>
              <a:t>2016-02-22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4D580-635B-4F43-916E-1338675E96D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D5A8-F820-41CB-9519-E8C9445A75D7}" type="datetimeFigureOut">
              <a:rPr lang="fr-CA" smtClean="0"/>
              <a:t>2016-02-22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4D580-635B-4F43-916E-1338675E96D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D5A8-F820-41CB-9519-E8C9445A75D7}" type="datetimeFigureOut">
              <a:rPr lang="fr-CA" smtClean="0"/>
              <a:t>2016-02-22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4D580-635B-4F43-916E-1338675E96D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D5A8-F820-41CB-9519-E8C9445A75D7}" type="datetimeFigureOut">
              <a:rPr lang="fr-CA" smtClean="0"/>
              <a:t>2016-02-22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4D580-635B-4F43-916E-1338675E96D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D5A8-F820-41CB-9519-E8C9445A75D7}" type="datetimeFigureOut">
              <a:rPr lang="fr-CA" smtClean="0"/>
              <a:t>2016-02-22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4D580-635B-4F43-916E-1338675E96D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D5A8-F820-41CB-9519-E8C9445A75D7}" type="datetimeFigureOut">
              <a:rPr lang="fr-CA" smtClean="0"/>
              <a:t>2016-02-22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4D580-635B-4F43-916E-1338675E96D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4D5A8-F820-41CB-9519-E8C9445A75D7}" type="datetimeFigureOut">
              <a:rPr lang="fr-CA" smtClean="0"/>
              <a:t>2016-02-22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4D580-635B-4F43-916E-1338675E96DA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a/url?sa=i&amp;rct=j&amp;q=&amp;esrc=s&amp;source=images&amp;cd=&amp;cad=rja&amp;uact=8&amp;ved=0ahUKEwj6_fvuh4zLAhXplYMKHSudBDIQjRwIBw&amp;url=http%3A%2F%2Fwww.baillyprestige.com%2Fbaillypremium%2Ffr%2Fpage3.1_dome.html&amp;bvm=bv.114733917,d.amc&amp;psig=AFQjCNFAujB3WMJStFBKPVuhOg41J6UGqQ&amp;ust=145625422131862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404664"/>
            <a:ext cx="871296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Lumière</a:t>
            </a:r>
          </a:p>
          <a:p>
            <a:pPr algn="ctr"/>
            <a:endParaRPr lang="fr-CA" dirty="0" smtClean="0"/>
          </a:p>
          <a:p>
            <a:pPr algn="ctr"/>
            <a:r>
              <a:rPr lang="fr-CA" dirty="0" smtClean="0"/>
              <a:t>#86</a:t>
            </a:r>
          </a:p>
          <a:p>
            <a:pPr algn="ctr"/>
            <a:r>
              <a:rPr lang="fr-CA" dirty="0" smtClean="0"/>
              <a:t>Récepteurs paraboliques</a:t>
            </a:r>
          </a:p>
          <a:p>
            <a:pPr algn="ctr"/>
            <a:r>
              <a:rPr lang="fr-CA" dirty="0" smtClean="0"/>
              <a:t> </a:t>
            </a:r>
          </a:p>
          <a:p>
            <a:pPr algn="ctr"/>
            <a:r>
              <a:rPr lang="fr-CA" dirty="0" smtClean="0"/>
              <a:t>Sciences</a:t>
            </a:r>
          </a:p>
          <a:p>
            <a:pPr algn="ctr"/>
            <a:r>
              <a:rPr lang="fr-CA" dirty="0" smtClean="0"/>
              <a:t> </a:t>
            </a:r>
          </a:p>
          <a:p>
            <a:pPr algn="ctr"/>
            <a:r>
              <a:rPr lang="fr-CA" dirty="0" smtClean="0"/>
              <a:t> </a:t>
            </a:r>
          </a:p>
          <a:p>
            <a:pPr algn="ctr"/>
            <a:r>
              <a:rPr lang="fr-CA" dirty="0" smtClean="0"/>
              <a:t>Présenté à Daniel Blais</a:t>
            </a:r>
          </a:p>
          <a:p>
            <a:pPr algn="ctr"/>
            <a:r>
              <a:rPr lang="fr-CA" dirty="0" smtClean="0"/>
              <a:t> </a:t>
            </a:r>
          </a:p>
          <a:p>
            <a:pPr algn="ctr"/>
            <a:r>
              <a:rPr lang="fr-CA" dirty="0" smtClean="0"/>
              <a:t>Par Jean-Gabriel</a:t>
            </a:r>
          </a:p>
          <a:p>
            <a:pPr algn="ctr"/>
            <a:r>
              <a:rPr lang="fr-CA" dirty="0" smtClean="0"/>
              <a:t>Raphaël Mercier</a:t>
            </a:r>
          </a:p>
          <a:p>
            <a:pPr algn="ctr"/>
            <a:r>
              <a:rPr lang="fr-CA" dirty="0" smtClean="0"/>
              <a:t>Arthur Nadeau</a:t>
            </a:r>
          </a:p>
          <a:p>
            <a:pPr algn="ctr"/>
            <a:r>
              <a:rPr lang="fr-CA" dirty="0" smtClean="0"/>
              <a:t> </a:t>
            </a:r>
          </a:p>
          <a:p>
            <a:pPr algn="ctr"/>
            <a:r>
              <a:rPr lang="fr-CA" dirty="0" smtClean="0"/>
              <a:t>MSI</a:t>
            </a:r>
          </a:p>
          <a:p>
            <a:pPr algn="ctr"/>
            <a:r>
              <a:rPr lang="fr-CA" dirty="0" smtClean="0"/>
              <a:t> </a:t>
            </a:r>
          </a:p>
          <a:p>
            <a:pPr algn="ctr"/>
            <a:r>
              <a:rPr lang="fr-CA" dirty="0" smtClean="0"/>
              <a:t>ESV</a:t>
            </a:r>
          </a:p>
          <a:p>
            <a:pPr algn="ctr"/>
            <a:r>
              <a:rPr lang="fr-CA" dirty="0" smtClean="0"/>
              <a:t> </a:t>
            </a:r>
          </a:p>
          <a:p>
            <a:pPr algn="ctr"/>
            <a:r>
              <a:rPr lang="fr-CA" dirty="0" smtClean="0"/>
              <a:t>22 février 2016</a:t>
            </a:r>
            <a:endParaRPr lang="fr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Conclusion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CA" dirty="0" smtClean="0"/>
              <a:t>Mon hypothèse est vraie car c’est pour l’antenne que les récepteurs </a:t>
            </a:r>
            <a:r>
              <a:rPr lang="fr-CA" smtClean="0"/>
              <a:t>sont courbés 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8003232" cy="1008112"/>
          </a:xfrm>
        </p:spPr>
        <p:txBody>
          <a:bodyPr>
            <a:normAutofit fontScale="90000"/>
          </a:bodyPr>
          <a:lstStyle/>
          <a:p>
            <a:pPr lvl="0"/>
            <a:r>
              <a:rPr kumimoji="0" lang="fr-CA" sz="7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Observation</a:t>
            </a:r>
            <a:r>
              <a:rPr kumimoji="0" lang="fr-C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</a:t>
            </a:r>
            <a:br>
              <a:rPr kumimoji="0" lang="fr-C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CA" dirty="0" smtClean="0"/>
              <a:t>Sur les maisons, on voit des récepteurs paraboliques.</a:t>
            </a:r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C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Interrogation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kumimoji="0" lang="fr-C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Pourquoi les récepteurs d’ondes radios sont</a:t>
            </a:r>
            <a:r>
              <a:rPr kumimoji="0" lang="fr-CA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C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courbés?</a:t>
            </a:r>
            <a:endParaRPr kumimoji="0" lang="fr-C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C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Hypothèse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CA" dirty="0" smtClean="0"/>
              <a:t>Je pense que c’est pour l’antenne en plein milieu de la coupole</a:t>
            </a:r>
            <a:endParaRPr lang="fr-CA" dirty="0"/>
          </a:p>
          <a:p>
            <a:pPr>
              <a:buNone/>
            </a:pPr>
            <a:endParaRPr lang="fr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Matériel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600201"/>
            <a:ext cx="8219256" cy="4061047"/>
          </a:xfrm>
        </p:spPr>
        <p:txBody>
          <a:bodyPr/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fr-CA" dirty="0" smtClean="0">
                <a:latin typeface="Calibri" pitchFamily="34" charset="0"/>
                <a:cs typeface="Times New Roman" pitchFamily="18" charset="0"/>
                <a:sym typeface="Wingdings" pitchFamily="2" charset="2"/>
              </a:rPr>
              <a:t>Un miroir concave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fr-CA" dirty="0" smtClean="0">
              <a:latin typeface="Calibri" pitchFamily="34" charset="0"/>
              <a:cs typeface="Times New Roman" pitchFamily="18" charset="0"/>
              <a:sym typeface="Wingdings" pitchFamily="2" charset="2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è"/>
            </a:pPr>
            <a:r>
              <a:rPr lang="fr-CA" dirty="0" smtClean="0">
                <a:latin typeface="Calibri" pitchFamily="34" charset="0"/>
                <a:cs typeface="Times New Roman" pitchFamily="18" charset="0"/>
                <a:sym typeface="Wingdings" pitchFamily="2" charset="2"/>
              </a:rPr>
              <a:t>Une boîte à rayons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è"/>
            </a:pPr>
            <a:endParaRPr lang="fr-CA" dirty="0" smtClean="0">
              <a:latin typeface="Calibri" pitchFamily="34" charset="0"/>
              <a:cs typeface="Times New Roman" pitchFamily="18" charset="0"/>
              <a:sym typeface="Wingdings" pitchFamily="2" charset="2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è"/>
            </a:pPr>
            <a:r>
              <a:rPr lang="fr-CA" dirty="0" smtClean="0">
                <a:latin typeface="Calibri" pitchFamily="34" charset="0"/>
                <a:cs typeface="Times New Roman" pitchFamily="18" charset="0"/>
                <a:sym typeface="Wingdings" pitchFamily="2" charset="2"/>
              </a:rPr>
              <a:t>Un peigne de couleur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Manipulation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è"/>
            </a:pPr>
            <a:r>
              <a:rPr lang="fr-CA" dirty="0" smtClean="0">
                <a:sym typeface="Wingdings" pitchFamily="2" charset="2"/>
              </a:rPr>
              <a:t>Prends une boîte à rayon et branche-la</a:t>
            </a:r>
          </a:p>
          <a:p>
            <a:pPr>
              <a:buFont typeface="Wingdings" pitchFamily="2" charset="2"/>
              <a:buChar char="è"/>
            </a:pPr>
            <a:endParaRPr lang="fr-CA" dirty="0">
              <a:sym typeface="Wingdings" pitchFamily="2" charset="2"/>
            </a:endParaRPr>
          </a:p>
          <a:p>
            <a:pPr>
              <a:buFont typeface="Wingdings" pitchFamily="2" charset="2"/>
              <a:buChar char="è"/>
            </a:pPr>
            <a:r>
              <a:rPr lang="fr-CA" dirty="0" smtClean="0">
                <a:sym typeface="Wingdings" pitchFamily="2" charset="2"/>
              </a:rPr>
              <a:t>Place un peigne de couleur et essaie d’avoir des rayons parallèles</a:t>
            </a:r>
          </a:p>
          <a:p>
            <a:pPr>
              <a:buFont typeface="Wingdings" pitchFamily="2" charset="2"/>
              <a:buChar char="è"/>
            </a:pPr>
            <a:endParaRPr lang="fr-CA" dirty="0">
              <a:sym typeface="Wingdings" pitchFamily="2" charset="2"/>
            </a:endParaRPr>
          </a:p>
          <a:p>
            <a:pPr>
              <a:buFont typeface="Wingdings" pitchFamily="2" charset="2"/>
              <a:buChar char="è"/>
            </a:pPr>
            <a:r>
              <a:rPr lang="fr-CA" dirty="0" smtClean="0">
                <a:sym typeface="Wingdings" pitchFamily="2" charset="2"/>
              </a:rPr>
              <a:t>Fais rebondir les rayons lumineux sur un miroir concave</a:t>
            </a:r>
            <a:endParaRPr lang="fr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Schéma</a:t>
            </a:r>
            <a:endParaRPr lang="fr-CA" dirty="0"/>
          </a:p>
        </p:txBody>
      </p:sp>
      <p:pic>
        <p:nvPicPr>
          <p:cNvPr id="4" name="Espace réservé du contenu 3" descr="schemalumie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Résultats</a:t>
            </a:r>
            <a:endParaRPr lang="fr-CA" dirty="0"/>
          </a:p>
        </p:txBody>
      </p:sp>
      <p:pic>
        <p:nvPicPr>
          <p:cNvPr id="4" name="Image 3" descr="lumie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1238351"/>
            <a:ext cx="4248590" cy="561964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baillyprestige.com/baillypremium/fr/page3.1_dome/image_corps/image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6809" y="2924944"/>
            <a:ext cx="2087191" cy="1256105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Analyse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CA" sz="2000" dirty="0" smtClean="0"/>
              <a:t>1- Comment se nomme en français le point où les rayon convergent?</a:t>
            </a:r>
            <a:r>
              <a:rPr lang="fr-CA" sz="2000" dirty="0" smtClean="0">
                <a:solidFill>
                  <a:srgbClr val="FF0000"/>
                </a:solidFill>
              </a:rPr>
              <a:t> foyer</a:t>
            </a:r>
          </a:p>
          <a:p>
            <a:pPr>
              <a:buNone/>
            </a:pPr>
            <a:r>
              <a:rPr lang="fr-CA" sz="2000" dirty="0" smtClean="0"/>
              <a:t>2-</a:t>
            </a:r>
            <a:r>
              <a:rPr lang="fr-CA" sz="2000" dirty="0" smtClean="0"/>
              <a:t> Comment se nomme en anglais le point où les rayon convergent? </a:t>
            </a:r>
            <a:r>
              <a:rPr lang="fr-CA" sz="2000" dirty="0" smtClean="0">
                <a:solidFill>
                  <a:srgbClr val="FF0000"/>
                </a:solidFill>
              </a:rPr>
              <a:t>focal</a:t>
            </a:r>
          </a:p>
          <a:p>
            <a:pPr>
              <a:buNone/>
            </a:pPr>
            <a:r>
              <a:rPr lang="fr-CA" sz="2000" dirty="0" smtClean="0"/>
              <a:t>3-</a:t>
            </a:r>
            <a:r>
              <a:rPr lang="fr-CA" sz="2000" dirty="0" smtClean="0"/>
              <a:t> Comment se nomme en latin le point où les rayon convergent?</a:t>
            </a:r>
            <a:r>
              <a:rPr lang="fr-CA" sz="2000" dirty="0" smtClean="0">
                <a:solidFill>
                  <a:srgbClr val="FF0000"/>
                </a:solidFill>
              </a:rPr>
              <a:t> </a:t>
            </a:r>
            <a:r>
              <a:rPr lang="fr-CA" sz="2000" dirty="0">
                <a:solidFill>
                  <a:srgbClr val="FF0000"/>
                </a:solidFill>
              </a:rPr>
              <a:t>f</a:t>
            </a:r>
            <a:r>
              <a:rPr lang="fr-CA" sz="2000" dirty="0" smtClean="0">
                <a:solidFill>
                  <a:srgbClr val="FF0000"/>
                </a:solidFill>
              </a:rPr>
              <a:t>ocus </a:t>
            </a:r>
          </a:p>
          <a:p>
            <a:pPr>
              <a:buNone/>
            </a:pPr>
            <a:r>
              <a:rPr lang="fr-CA" sz="2000" dirty="0" smtClean="0"/>
              <a:t>4- Si on prend une antenne parabolique, que devrait-t-on trouver au foyer? </a:t>
            </a:r>
            <a:r>
              <a:rPr lang="fr-CA" sz="2000" dirty="0" smtClean="0">
                <a:solidFill>
                  <a:srgbClr val="FF0000"/>
                </a:solidFill>
              </a:rPr>
              <a:t>récepteur</a:t>
            </a:r>
          </a:p>
          <a:p>
            <a:pPr>
              <a:buNone/>
            </a:pPr>
            <a:r>
              <a:rPr lang="fr-CA" sz="2000" dirty="0" smtClean="0"/>
              <a:t>5- Pourquoi place-t-on le récepteur à cet endroit? Tout les rayons passe  par la</a:t>
            </a:r>
          </a:p>
          <a:p>
            <a:pPr>
              <a:buNone/>
            </a:pPr>
            <a:r>
              <a:rPr lang="fr-CA" sz="2000" dirty="0" smtClean="0"/>
              <a:t>6- Trouve une image représentant une coupole</a:t>
            </a:r>
          </a:p>
          <a:p>
            <a:pPr>
              <a:buNone/>
            </a:pPr>
            <a:r>
              <a:rPr lang="fr-CA" sz="2000" dirty="0" smtClean="0"/>
              <a:t>7- Trouve une image représentant  une personne sur le terrain de football ayant la mission d’amplifier la voie des arbitre lors d’un match</a:t>
            </a:r>
          </a:p>
          <a:p>
            <a:pPr>
              <a:buNone/>
            </a:pPr>
            <a:r>
              <a:rPr lang="fr-CA" sz="2000" dirty="0" smtClean="0"/>
              <a:t>8- Quel nom donne-t-on à la forme de la plupart des grands récepteurs de tv?</a:t>
            </a:r>
            <a:endParaRPr lang="fr-CA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214</Words>
  <Application>Microsoft Office PowerPoint</Application>
  <PresentationFormat>Affichage à l'écran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Diapositive 1</vt:lpstr>
      <vt:lpstr>Observation  </vt:lpstr>
      <vt:lpstr>Interrogation</vt:lpstr>
      <vt:lpstr>Hypothèse</vt:lpstr>
      <vt:lpstr>Matériel</vt:lpstr>
      <vt:lpstr>Manipulation</vt:lpstr>
      <vt:lpstr>Schéma</vt:lpstr>
      <vt:lpstr>Résultats</vt:lpstr>
      <vt:lpstr>Analyse</vt:lpstr>
      <vt:lpstr>Conclusion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7</cp:revision>
  <dcterms:created xsi:type="dcterms:W3CDTF">2016-02-22T18:39:40Z</dcterms:created>
  <dcterms:modified xsi:type="dcterms:W3CDTF">2016-02-22T19:37:31Z</dcterms:modified>
</cp:coreProperties>
</file>