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9EC8-B7C4-44AC-B2F1-38A9FC0A1039}" type="datetimeFigureOut">
              <a:rPr lang="fr-CA" smtClean="0"/>
              <a:pPr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E205-EC06-4BC9-BC37-438B8E0DC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Projet M</a:t>
            </a:r>
            <a:br>
              <a:rPr lang="fr-CA" dirty="0" smtClean="0"/>
            </a:br>
            <a:r>
              <a:rPr lang="fr-CA" dirty="0" smtClean="0"/>
              <a:t>Fusée</a:t>
            </a:r>
            <a:endParaRPr lang="fr-CA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Arthur Nadeau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7092280" y="1268760"/>
            <a:ext cx="1296144" cy="2304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/>
          <p:cNvSpPr/>
          <p:nvPr/>
        </p:nvSpPr>
        <p:spPr>
          <a:xfrm>
            <a:off x="7092280" y="188640"/>
            <a:ext cx="1296144" cy="108012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9" name="Triangle rectangle 8"/>
          <p:cNvSpPr/>
          <p:nvPr/>
        </p:nvSpPr>
        <p:spPr>
          <a:xfrm>
            <a:off x="8388424" y="2852936"/>
            <a:ext cx="648072" cy="1008112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rectangle 9"/>
          <p:cNvSpPr/>
          <p:nvPr/>
        </p:nvSpPr>
        <p:spPr>
          <a:xfrm rot="16200000">
            <a:off x="6253336" y="3043808"/>
            <a:ext cx="1008112" cy="626368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5400000">
            <a:off x="6728658" y="1920414"/>
            <a:ext cx="2082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Arthur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 M Fusée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 Fusée</dc:title>
  <dc:creator>CSBE</dc:creator>
  <cp:lastModifiedBy>CSBE</cp:lastModifiedBy>
  <cp:revision>4</cp:revision>
  <dcterms:created xsi:type="dcterms:W3CDTF">2015-10-14T15:21:11Z</dcterms:created>
  <dcterms:modified xsi:type="dcterms:W3CDTF">2015-10-14T15:48:08Z</dcterms:modified>
</cp:coreProperties>
</file>