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0" r:id="rId7"/>
    <p:sldId id="261" r:id="rId8"/>
    <p:sldId id="262"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24" autoAdjust="0"/>
    <p:restoredTop sz="94660"/>
  </p:normalViewPr>
  <p:slideViewPr>
    <p:cSldViewPr>
      <p:cViewPr varScale="1">
        <p:scale>
          <a:sx n="86" d="100"/>
          <a:sy n="86" d="100"/>
        </p:scale>
        <p:origin x="-108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CA"/>
          </a:p>
        </p:txBody>
      </p:sp>
      <p:sp>
        <p:nvSpPr>
          <p:cNvPr id="4" name="Espace réservé de la date 3"/>
          <p:cNvSpPr>
            <a:spLocks noGrp="1"/>
          </p:cNvSpPr>
          <p:nvPr>
            <p:ph type="dt" sz="half" idx="10"/>
          </p:nvPr>
        </p:nvSpPr>
        <p:spPr/>
        <p:txBody>
          <a:bodyPr/>
          <a:lstStyle/>
          <a:p>
            <a:fld id="{81D5E8B1-36CA-4505-82BC-F6781EF4235B}" type="datetimeFigureOut">
              <a:rPr lang="fr-CA" smtClean="0"/>
              <a:pPr/>
              <a:t>2016-04-14</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A6A90A47-7DE9-4905-BC64-61374B90C27A}" type="slidenum">
              <a:rPr lang="fr-CA" smtClean="0"/>
              <a:pPr/>
              <a:t>‹N°›</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81D5E8B1-36CA-4505-82BC-F6781EF4235B}" type="datetimeFigureOut">
              <a:rPr lang="fr-CA" smtClean="0"/>
              <a:pPr/>
              <a:t>2016-04-14</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A6A90A47-7DE9-4905-BC64-61374B90C27A}" type="slidenum">
              <a:rPr lang="fr-CA" smtClean="0"/>
              <a:pPr/>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81D5E8B1-36CA-4505-82BC-F6781EF4235B}" type="datetimeFigureOut">
              <a:rPr lang="fr-CA" smtClean="0"/>
              <a:pPr/>
              <a:t>2016-04-14</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A6A90A47-7DE9-4905-BC64-61374B90C27A}" type="slidenum">
              <a:rPr lang="fr-CA" smtClean="0"/>
              <a:pPr/>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81D5E8B1-36CA-4505-82BC-F6781EF4235B}" type="datetimeFigureOut">
              <a:rPr lang="fr-CA" smtClean="0"/>
              <a:pPr/>
              <a:t>2016-04-14</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A6A90A47-7DE9-4905-BC64-61374B90C27A}" type="slidenum">
              <a:rPr lang="fr-CA" smtClean="0"/>
              <a:pPr/>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1D5E8B1-36CA-4505-82BC-F6781EF4235B}" type="datetimeFigureOut">
              <a:rPr lang="fr-CA" smtClean="0"/>
              <a:pPr/>
              <a:t>2016-04-14</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A6A90A47-7DE9-4905-BC64-61374B90C27A}" type="slidenum">
              <a:rPr lang="fr-CA" smtClean="0"/>
              <a:pPr/>
              <a:t>‹N°›</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p:txBody>
          <a:bodyPr/>
          <a:lstStyle/>
          <a:p>
            <a:fld id="{81D5E8B1-36CA-4505-82BC-F6781EF4235B}" type="datetimeFigureOut">
              <a:rPr lang="fr-CA" smtClean="0"/>
              <a:pPr/>
              <a:t>2016-04-14</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A6A90A47-7DE9-4905-BC64-61374B90C27A}" type="slidenum">
              <a:rPr lang="fr-CA" smtClean="0"/>
              <a:pPr/>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p:txBody>
          <a:bodyPr/>
          <a:lstStyle/>
          <a:p>
            <a:fld id="{81D5E8B1-36CA-4505-82BC-F6781EF4235B}" type="datetimeFigureOut">
              <a:rPr lang="fr-CA" smtClean="0"/>
              <a:pPr/>
              <a:t>2016-04-14</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A6A90A47-7DE9-4905-BC64-61374B90C27A}" type="slidenum">
              <a:rPr lang="fr-CA" smtClean="0"/>
              <a:pPr/>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e la date 2"/>
          <p:cNvSpPr>
            <a:spLocks noGrp="1"/>
          </p:cNvSpPr>
          <p:nvPr>
            <p:ph type="dt" sz="half" idx="10"/>
          </p:nvPr>
        </p:nvSpPr>
        <p:spPr/>
        <p:txBody>
          <a:bodyPr/>
          <a:lstStyle/>
          <a:p>
            <a:fld id="{81D5E8B1-36CA-4505-82BC-F6781EF4235B}" type="datetimeFigureOut">
              <a:rPr lang="fr-CA" smtClean="0"/>
              <a:pPr/>
              <a:t>2016-04-14</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A6A90A47-7DE9-4905-BC64-61374B90C27A}" type="slidenum">
              <a:rPr lang="fr-CA" smtClean="0"/>
              <a:pPr/>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1D5E8B1-36CA-4505-82BC-F6781EF4235B}" type="datetimeFigureOut">
              <a:rPr lang="fr-CA" smtClean="0"/>
              <a:pPr/>
              <a:t>2016-04-14</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A6A90A47-7DE9-4905-BC64-61374B90C27A}" type="slidenum">
              <a:rPr lang="fr-CA" smtClean="0"/>
              <a:pPr/>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1D5E8B1-36CA-4505-82BC-F6781EF4235B}" type="datetimeFigureOut">
              <a:rPr lang="fr-CA" smtClean="0"/>
              <a:pPr/>
              <a:t>2016-04-14</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A6A90A47-7DE9-4905-BC64-61374B90C27A}" type="slidenum">
              <a:rPr lang="fr-CA" smtClean="0"/>
              <a:pPr/>
              <a:t>‹N°›</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1D5E8B1-36CA-4505-82BC-F6781EF4235B}" type="datetimeFigureOut">
              <a:rPr lang="fr-CA" smtClean="0"/>
              <a:pPr/>
              <a:t>2016-04-14</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A6A90A47-7DE9-4905-BC64-61374B90C27A}" type="slidenum">
              <a:rPr lang="fr-CA" smtClean="0"/>
              <a:pPr/>
              <a:t>‹N°›</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D5E8B1-36CA-4505-82BC-F6781EF4235B}" type="datetimeFigureOut">
              <a:rPr lang="fr-CA" smtClean="0"/>
              <a:pPr/>
              <a:t>2016-04-14</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A90A47-7DE9-4905-BC64-61374B90C27A}" type="slidenum">
              <a:rPr lang="fr-CA" smtClean="0"/>
              <a:pPr/>
              <a:t>‹N°›</a:t>
            </a:fld>
            <a:endParaRPr lang="fr-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ainte-anne-technopedagogique.weebly.com/ludification-et-transmeacutedia--courage-et-creacuteativiteacute.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0"/>
            <a:ext cx="7772400" cy="1470025"/>
          </a:xfrm>
        </p:spPr>
        <p:txBody>
          <a:bodyPr/>
          <a:lstStyle/>
          <a:p>
            <a:r>
              <a:rPr lang="fr-CA" dirty="0" err="1" smtClean="0">
                <a:latin typeface="Aharoni" pitchFamily="2" charset="-79"/>
                <a:cs typeface="Aharoni" pitchFamily="2" charset="-79"/>
              </a:rPr>
              <a:t>Aquops</a:t>
            </a:r>
            <a:endParaRPr lang="fr-CA" dirty="0">
              <a:latin typeface="Aharoni" pitchFamily="2" charset="-79"/>
              <a:cs typeface="Aharoni" pitchFamily="2" charset="-79"/>
            </a:endParaRPr>
          </a:p>
        </p:txBody>
      </p:sp>
      <p:sp>
        <p:nvSpPr>
          <p:cNvPr id="3" name="Sous-titre 2"/>
          <p:cNvSpPr>
            <a:spLocks noGrp="1"/>
          </p:cNvSpPr>
          <p:nvPr>
            <p:ph type="subTitle" idx="1"/>
          </p:nvPr>
        </p:nvSpPr>
        <p:spPr>
          <a:xfrm>
            <a:off x="1331640" y="1484784"/>
            <a:ext cx="6400800" cy="5184576"/>
          </a:xfrm>
        </p:spPr>
        <p:txBody>
          <a:bodyPr>
            <a:normAutofit/>
          </a:bodyPr>
          <a:lstStyle/>
          <a:p>
            <a:r>
              <a:rPr lang="fr-CA" dirty="0" smtClean="0">
                <a:latin typeface="Aharoni" pitchFamily="2" charset="-79"/>
                <a:cs typeface="Aharoni" pitchFamily="2" charset="-79"/>
              </a:rPr>
              <a:t># 110 # 111</a:t>
            </a:r>
          </a:p>
          <a:p>
            <a:r>
              <a:rPr lang="fr-CA" dirty="0" smtClean="0">
                <a:latin typeface="Aharoni" pitchFamily="2" charset="-79"/>
                <a:cs typeface="Aharoni" pitchFamily="2" charset="-79"/>
              </a:rPr>
              <a:t>Info</a:t>
            </a:r>
          </a:p>
          <a:p>
            <a:r>
              <a:rPr lang="fr-CA" dirty="0" smtClean="0">
                <a:latin typeface="Aharoni" pitchFamily="2" charset="-79"/>
                <a:cs typeface="Aharoni" pitchFamily="2" charset="-79"/>
              </a:rPr>
              <a:t>Présenté à : Daniel Blais</a:t>
            </a:r>
          </a:p>
          <a:p>
            <a:r>
              <a:rPr lang="fr-CA" dirty="0" smtClean="0">
                <a:latin typeface="Aharoni" pitchFamily="2" charset="-79"/>
                <a:cs typeface="Aharoni" pitchFamily="2" charset="-79"/>
              </a:rPr>
              <a:t>Par: Arthur Nadeau</a:t>
            </a:r>
          </a:p>
          <a:p>
            <a:r>
              <a:rPr lang="fr-CA" dirty="0" smtClean="0">
                <a:latin typeface="Aharoni" pitchFamily="2" charset="-79"/>
                <a:cs typeface="Aharoni" pitchFamily="2" charset="-79"/>
              </a:rPr>
              <a:t>ESV</a:t>
            </a:r>
          </a:p>
          <a:p>
            <a:r>
              <a:rPr lang="fr-CA" dirty="0" smtClean="0">
                <a:latin typeface="Aharoni" pitchFamily="2" charset="-79"/>
                <a:cs typeface="Aharoni" pitchFamily="2" charset="-79"/>
              </a:rPr>
              <a:t>8 mars 2016</a:t>
            </a:r>
          </a:p>
          <a:p>
            <a:endParaRPr lang="fr-CA" dirty="0"/>
          </a:p>
          <a:p>
            <a:endParaRPr lang="fr-CA" dirty="0" smtClean="0"/>
          </a:p>
          <a:p>
            <a:endParaRPr lang="fr-CA" dirty="0"/>
          </a:p>
          <a:p>
            <a:endParaRPr lang="fr-CA" dirty="0" smtClean="0"/>
          </a:p>
          <a:p>
            <a:endParaRPr lang="fr-CA" dirty="0"/>
          </a:p>
          <a:p>
            <a:endParaRPr lang="fr-CA" dirty="0" smtClean="0"/>
          </a:p>
          <a:p>
            <a:endParaRPr lang="fr-CA" dirty="0"/>
          </a:p>
          <a:p>
            <a:endParaRPr lang="fr-C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Titre de l’exposé:</a:t>
            </a:r>
            <a:endParaRPr lang="fr-CA" dirty="0"/>
          </a:p>
        </p:txBody>
      </p:sp>
      <p:sp>
        <p:nvSpPr>
          <p:cNvPr id="3" name="Espace réservé du contenu 2"/>
          <p:cNvSpPr>
            <a:spLocks noGrp="1"/>
          </p:cNvSpPr>
          <p:nvPr>
            <p:ph idx="1"/>
          </p:nvPr>
        </p:nvSpPr>
        <p:spPr/>
        <p:txBody>
          <a:bodyPr/>
          <a:lstStyle/>
          <a:p>
            <a:pPr>
              <a:buFont typeface="Wingdings" pitchFamily="2" charset="2"/>
              <a:buChar char="Ø"/>
            </a:pPr>
            <a:r>
              <a:rPr lang="fr-CA" b="1" dirty="0" smtClean="0"/>
              <a:t>#110: LES </a:t>
            </a:r>
            <a:r>
              <a:rPr lang="fr-CA" b="1" dirty="0"/>
              <a:t>TIC AU SERVICE D'UNE PÉDAGOGIE </a:t>
            </a:r>
            <a:r>
              <a:rPr lang="fr-CA" b="1" dirty="0" smtClean="0"/>
              <a:t>DIFFÉRENCIÉE</a:t>
            </a:r>
          </a:p>
          <a:p>
            <a:pPr>
              <a:buFont typeface="Wingdings" pitchFamily="2" charset="2"/>
              <a:buChar char="Ø"/>
            </a:pPr>
            <a:endParaRPr lang="fr-CA" b="1" dirty="0"/>
          </a:p>
          <a:p>
            <a:pPr>
              <a:buFont typeface="Wingdings" pitchFamily="2" charset="2"/>
              <a:buChar char="Ø"/>
            </a:pPr>
            <a:r>
              <a:rPr lang="fr-CA" b="1" dirty="0" smtClean="0"/>
              <a:t>#111: </a:t>
            </a:r>
            <a:r>
              <a:rPr lang="fr-CA" b="1" dirty="0"/>
              <a:t>LUDIFICATION VS. NARRATIONS TRANSMÉDIA : COURAGE ET CRÉATIVITÉ </a:t>
            </a:r>
            <a:endParaRPr lang="fr-C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Auteur(s):</a:t>
            </a:r>
            <a:endParaRPr lang="fr-CA" dirty="0"/>
          </a:p>
        </p:txBody>
      </p:sp>
      <p:sp>
        <p:nvSpPr>
          <p:cNvPr id="3" name="Espace réservé du contenu 2"/>
          <p:cNvSpPr>
            <a:spLocks noGrp="1"/>
          </p:cNvSpPr>
          <p:nvPr>
            <p:ph idx="1"/>
          </p:nvPr>
        </p:nvSpPr>
        <p:spPr/>
        <p:txBody>
          <a:bodyPr/>
          <a:lstStyle/>
          <a:p>
            <a:pPr>
              <a:buFont typeface="Wingdings" pitchFamily="2" charset="2"/>
              <a:buChar char="Ø"/>
            </a:pPr>
            <a:r>
              <a:rPr lang="fr-CA" dirty="0" smtClean="0">
                <a:latin typeface="Aharoni" pitchFamily="2" charset="-79"/>
                <a:cs typeface="Aharoni" pitchFamily="2" charset="-79"/>
              </a:rPr>
              <a:t># 110: Mélanie </a:t>
            </a:r>
            <a:r>
              <a:rPr lang="fr-CA" dirty="0" err="1" smtClean="0">
                <a:latin typeface="Aharoni" pitchFamily="2" charset="-79"/>
                <a:cs typeface="Aharoni" pitchFamily="2" charset="-79"/>
              </a:rPr>
              <a:t>Bourgault</a:t>
            </a:r>
            <a:endParaRPr lang="fr-CA" dirty="0" smtClean="0">
              <a:latin typeface="Aharoni" pitchFamily="2" charset="-79"/>
              <a:cs typeface="Aharoni" pitchFamily="2" charset="-79"/>
            </a:endParaRPr>
          </a:p>
          <a:p>
            <a:pPr>
              <a:buFont typeface="Wingdings" pitchFamily="2" charset="2"/>
              <a:buChar char="Ø"/>
            </a:pPr>
            <a:endParaRPr lang="fr-CA" dirty="0">
              <a:latin typeface="Aharoni" pitchFamily="2" charset="-79"/>
              <a:cs typeface="Aharoni" pitchFamily="2" charset="-79"/>
            </a:endParaRPr>
          </a:p>
          <a:p>
            <a:pPr>
              <a:buFont typeface="Wingdings" pitchFamily="2" charset="2"/>
              <a:buChar char="Ø"/>
            </a:pPr>
            <a:r>
              <a:rPr lang="fr-CA" dirty="0" smtClean="0">
                <a:latin typeface="Aharoni" pitchFamily="2" charset="-79"/>
                <a:cs typeface="Aharoni" pitchFamily="2" charset="-79"/>
              </a:rPr>
              <a:t># 111:</a:t>
            </a:r>
            <a:r>
              <a:rPr lang="fr-CA" dirty="0">
                <a:latin typeface="Aharoni" pitchFamily="2" charset="-79"/>
                <a:cs typeface="Aharoni" pitchFamily="2" charset="-79"/>
              </a:rPr>
              <a:t> Jean </a:t>
            </a:r>
            <a:r>
              <a:rPr lang="fr-CA" dirty="0" smtClean="0">
                <a:latin typeface="Aharoni" pitchFamily="2" charset="-79"/>
                <a:cs typeface="Aharoni" pitchFamily="2" charset="-79"/>
              </a:rPr>
              <a:t>Desjardins, </a:t>
            </a:r>
            <a:r>
              <a:rPr lang="fr-CA" dirty="0">
                <a:latin typeface="Aharoni" pitchFamily="2" charset="-79"/>
                <a:cs typeface="Aharoni" pitchFamily="2" charset="-79"/>
              </a:rPr>
              <a:t>Maxime </a:t>
            </a:r>
            <a:r>
              <a:rPr lang="fr-CA" dirty="0" smtClean="0">
                <a:latin typeface="Aharoni" pitchFamily="2" charset="-79"/>
                <a:cs typeface="Aharoni" pitchFamily="2" charset="-79"/>
              </a:rPr>
              <a:t>Quesnel,</a:t>
            </a:r>
            <a:r>
              <a:rPr lang="fr-CA" dirty="0">
                <a:latin typeface="Aharoni" pitchFamily="2" charset="-79"/>
                <a:cs typeface="Aharoni" pitchFamily="2" charset="-79"/>
              </a:rPr>
              <a:t> Myriam Gauthier</a:t>
            </a:r>
            <a:r>
              <a:rPr lang="fr-CA" dirty="0" smtClean="0">
                <a:latin typeface="Aharoni" pitchFamily="2" charset="-79"/>
                <a:cs typeface="Aharoni" pitchFamily="2" charset="-79"/>
              </a:rPr>
              <a:t>  </a:t>
            </a:r>
            <a:endParaRPr lang="fr-CA"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Résumé:</a:t>
            </a:r>
            <a:endParaRPr lang="fr-CA" dirty="0"/>
          </a:p>
        </p:txBody>
      </p:sp>
      <p:sp>
        <p:nvSpPr>
          <p:cNvPr id="3" name="Espace réservé du contenu 2"/>
          <p:cNvSpPr>
            <a:spLocks noGrp="1"/>
          </p:cNvSpPr>
          <p:nvPr>
            <p:ph idx="1"/>
          </p:nvPr>
        </p:nvSpPr>
        <p:spPr/>
        <p:txBody>
          <a:bodyPr>
            <a:normAutofit/>
          </a:bodyPr>
          <a:lstStyle/>
          <a:p>
            <a:pPr>
              <a:buFont typeface="Wingdings" pitchFamily="2" charset="2"/>
              <a:buChar char="Ø"/>
            </a:pPr>
            <a:r>
              <a:rPr lang="fr-CA" sz="2000" dirty="0" smtClean="0">
                <a:latin typeface="Aharoni" pitchFamily="2" charset="-79"/>
                <a:cs typeface="Aharoni" pitchFamily="2" charset="-79"/>
              </a:rPr>
              <a:t># 110:</a:t>
            </a:r>
            <a:r>
              <a:rPr lang="fr-CA" sz="2000" dirty="0"/>
              <a:t> Une journée de formation où vous serez plongés dans un univers où les nouvelles technologies permettent de différencier les structures de travail dans la classe et entrainent les élèves à varier leurs stratégies d'apprentissage. Vous vivrez et constaterez par vous-mêmes qu'en variant les contenus d'apprentissage, les moyens ou le rythme, l'enseignant introduit chez ses élèves la possibilité de faire des choix, de faire lui-même son plan de travail et de participer activement à son apprentissage. Ainsi, mis à la disposition des élèves, l'introduction continuelle de techniques et d'outils nouveaux dans la pédagogie permet de transformer le contexte pédagogique. </a:t>
            </a:r>
            <a:endParaRPr lang="fr-CA" sz="2400"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Résumé:</a:t>
            </a:r>
            <a:endParaRPr lang="fr-CA" dirty="0"/>
          </a:p>
        </p:txBody>
      </p:sp>
      <p:sp>
        <p:nvSpPr>
          <p:cNvPr id="3" name="Espace réservé du contenu 2"/>
          <p:cNvSpPr>
            <a:spLocks noGrp="1"/>
          </p:cNvSpPr>
          <p:nvPr>
            <p:ph idx="1"/>
          </p:nvPr>
        </p:nvSpPr>
        <p:spPr/>
        <p:txBody>
          <a:bodyPr>
            <a:noAutofit/>
          </a:bodyPr>
          <a:lstStyle/>
          <a:p>
            <a:pPr>
              <a:buFont typeface="Wingdings" pitchFamily="2" charset="2"/>
              <a:buChar char="Ø"/>
            </a:pPr>
            <a:r>
              <a:rPr lang="fr-CA" sz="2000" dirty="0" smtClean="0">
                <a:latin typeface="Aharoni" pitchFamily="2" charset="-79"/>
                <a:cs typeface="Aharoni" pitchFamily="2" charset="-79"/>
              </a:rPr>
              <a:t># 111: </a:t>
            </a:r>
            <a:r>
              <a:rPr lang="fr-CA" sz="2000" dirty="0"/>
              <a:t>La scénarisation </a:t>
            </a:r>
            <a:r>
              <a:rPr lang="fr-CA" sz="2000" dirty="0" err="1"/>
              <a:t>ludifiée</a:t>
            </a:r>
            <a:r>
              <a:rPr lang="fr-CA" sz="2000" dirty="0"/>
              <a:t> des cours est une compétence clé des créateurs de cours : puiser un thème dans la culture populaire, l'actualité ou sa matière, puis recourir aux dynamiques des jeux (niveaux, quêtes, récompenses, etc.). Les résultats sur la motivation sont parfois spectaculaires, sans compter l'enrichissement culturel de vos activités d'apprentissage ! Nous accompagnerons la naissance d'un projet dans votre discipline pour vos élèves et qui vous appartiendra. Vous aurez acquis un savoir-faire dans </a:t>
            </a:r>
            <a:r>
              <a:rPr lang="fr-CA" sz="2000" dirty="0" err="1"/>
              <a:t>Padlet</a:t>
            </a:r>
            <a:r>
              <a:rPr lang="fr-CA" sz="2000" dirty="0"/>
              <a:t>, </a:t>
            </a:r>
            <a:r>
              <a:rPr lang="fr-CA" sz="2000" dirty="0" err="1"/>
              <a:t>Thinglink</a:t>
            </a:r>
            <a:r>
              <a:rPr lang="fr-CA" sz="2000" dirty="0"/>
              <a:t>, </a:t>
            </a:r>
            <a:r>
              <a:rPr lang="fr-CA" sz="2000" dirty="0" err="1"/>
              <a:t>Canva</a:t>
            </a:r>
            <a:r>
              <a:rPr lang="fr-CA" sz="2000" dirty="0"/>
              <a:t>, </a:t>
            </a:r>
            <a:r>
              <a:rPr lang="fr-CA" sz="2000" dirty="0" err="1"/>
              <a:t>Kahoot</a:t>
            </a:r>
            <a:r>
              <a:rPr lang="fr-CA" sz="2000" dirty="0"/>
              <a:t> et </a:t>
            </a:r>
            <a:r>
              <a:rPr lang="fr-CA" sz="2000" dirty="0" err="1"/>
              <a:t>EDpuzzle</a:t>
            </a:r>
            <a:r>
              <a:rPr lang="fr-CA" sz="2000" dirty="0"/>
              <a:t>, les meilleurs outils du Web. Cette 3e communication à l’AQUOPS comportera également un volet « narrations </a:t>
            </a:r>
            <a:r>
              <a:rPr lang="fr-CA" sz="2000" dirty="0" err="1"/>
              <a:t>transmédias</a:t>
            </a:r>
            <a:r>
              <a:rPr lang="fr-CA" sz="2000" dirty="0"/>
              <a:t> » où, au lieu de relever les défis de l'enseignant, c'est l'élève qui se retrouve à créer l'histoire ou réinvestir ses apprentissages. On s'en promet ! </a:t>
            </a:r>
            <a:endParaRPr lang="fr-CA" sz="2000"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Endroit, École, CS</a:t>
            </a:r>
            <a:endParaRPr lang="fr-CA" dirty="0"/>
          </a:p>
        </p:txBody>
      </p:sp>
      <p:sp>
        <p:nvSpPr>
          <p:cNvPr id="3" name="Espace réservé du contenu 2"/>
          <p:cNvSpPr>
            <a:spLocks noGrp="1"/>
          </p:cNvSpPr>
          <p:nvPr>
            <p:ph idx="1"/>
          </p:nvPr>
        </p:nvSpPr>
        <p:spPr/>
        <p:txBody>
          <a:bodyPr/>
          <a:lstStyle/>
          <a:p>
            <a:pPr>
              <a:buFont typeface="Wingdings" pitchFamily="2" charset="2"/>
              <a:buChar char="Ø"/>
            </a:pPr>
            <a:r>
              <a:rPr lang="fr-CA" dirty="0" smtClean="0"/>
              <a:t># 110 :</a:t>
            </a:r>
            <a:r>
              <a:rPr lang="fr-CA" dirty="0"/>
              <a:t> École Marcelle-Mallet </a:t>
            </a:r>
            <a:endParaRPr lang="fr-CA" dirty="0" smtClean="0"/>
          </a:p>
          <a:p>
            <a:pPr>
              <a:buFont typeface="Wingdings" pitchFamily="2" charset="2"/>
              <a:buChar char="Ø"/>
            </a:pPr>
            <a:endParaRPr lang="fr-CA" dirty="0"/>
          </a:p>
          <a:p>
            <a:pPr>
              <a:buFont typeface="Wingdings" pitchFamily="2" charset="2"/>
              <a:buChar char="Ø"/>
            </a:pPr>
            <a:r>
              <a:rPr lang="fr-CA" dirty="0" smtClean="0"/>
              <a:t># 111 : </a:t>
            </a:r>
            <a:r>
              <a:rPr lang="fr-CA" dirty="0"/>
              <a:t>Collège </a:t>
            </a:r>
            <a:r>
              <a:rPr lang="fr-CA" dirty="0" smtClean="0"/>
              <a:t>Sainte-Anne, </a:t>
            </a:r>
            <a:r>
              <a:rPr lang="fr-CA" dirty="0"/>
              <a:t>Collège Mont-Saint-Louis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Liens photo</a:t>
            </a:r>
            <a:endParaRPr lang="fr-CA" dirty="0"/>
          </a:p>
        </p:txBody>
      </p:sp>
      <p:sp>
        <p:nvSpPr>
          <p:cNvPr id="3" name="Espace réservé du contenu 2"/>
          <p:cNvSpPr>
            <a:spLocks noGrp="1"/>
          </p:cNvSpPr>
          <p:nvPr>
            <p:ph idx="1"/>
          </p:nvPr>
        </p:nvSpPr>
        <p:spPr>
          <a:xfrm>
            <a:off x="467544" y="1556792"/>
            <a:ext cx="8229600" cy="4525963"/>
          </a:xfrm>
        </p:spPr>
        <p:txBody>
          <a:bodyPr/>
          <a:lstStyle/>
          <a:p>
            <a:pPr>
              <a:buFont typeface="Wingdings" pitchFamily="2" charset="2"/>
              <a:buChar char="Ø"/>
            </a:pPr>
            <a:r>
              <a:rPr lang="fr-CA" dirty="0" smtClean="0">
                <a:hlinkClick r:id="rId2"/>
              </a:rPr>
              <a:t># 110 :</a:t>
            </a:r>
            <a:endParaRPr lang="fr-CA" dirty="0" smtClean="0"/>
          </a:p>
          <a:p>
            <a:pPr>
              <a:buFont typeface="Wingdings" pitchFamily="2" charset="2"/>
              <a:buChar char="Ø"/>
            </a:pPr>
            <a:endParaRPr lang="fr-CA" dirty="0" smtClean="0"/>
          </a:p>
          <a:p>
            <a:pPr>
              <a:buFont typeface="Wingdings" pitchFamily="2" charset="2"/>
              <a:buChar char="Ø"/>
            </a:pPr>
            <a:r>
              <a:rPr lang="fr-CA" dirty="0" smtClean="0">
                <a:hlinkClick r:id="rId2"/>
              </a:rPr>
              <a:t># 111 :</a:t>
            </a:r>
            <a:endParaRPr lang="fr-C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Appréciation</a:t>
            </a:r>
            <a:endParaRPr lang="fr-CA" dirty="0"/>
          </a:p>
        </p:txBody>
      </p:sp>
      <p:sp>
        <p:nvSpPr>
          <p:cNvPr id="3" name="Espace réservé du contenu 2"/>
          <p:cNvSpPr>
            <a:spLocks noGrp="1"/>
          </p:cNvSpPr>
          <p:nvPr>
            <p:ph idx="1"/>
          </p:nvPr>
        </p:nvSpPr>
        <p:spPr/>
        <p:txBody>
          <a:bodyPr/>
          <a:lstStyle/>
          <a:p>
            <a:pPr>
              <a:buFont typeface="Wingdings" pitchFamily="2" charset="2"/>
              <a:buChar char="Ø"/>
            </a:pPr>
            <a:r>
              <a:rPr lang="fr-CA" dirty="0" smtClean="0"/>
              <a:t>Les </a:t>
            </a:r>
            <a:r>
              <a:rPr lang="fr-CA" smtClean="0"/>
              <a:t>deux </a:t>
            </a:r>
            <a:r>
              <a:rPr lang="fr-CA" smtClean="0"/>
              <a:t>vraiment </a:t>
            </a:r>
            <a:r>
              <a:rPr lang="fr-CA" dirty="0" smtClean="0"/>
              <a:t>intéressant et captivant</a:t>
            </a:r>
            <a:endParaRPr lang="fr-CA"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352</Words>
  <Application>Microsoft Office PowerPoint</Application>
  <PresentationFormat>Affichage à l'écran (4:3)</PresentationFormat>
  <Paragraphs>35</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Aquops</vt:lpstr>
      <vt:lpstr>Titre de l’exposé:</vt:lpstr>
      <vt:lpstr>Auteur(s):</vt:lpstr>
      <vt:lpstr>Résumé:</vt:lpstr>
      <vt:lpstr>Résumé:</vt:lpstr>
      <vt:lpstr>Endroit, École, CS</vt:lpstr>
      <vt:lpstr>Liens photo</vt:lpstr>
      <vt:lpstr>Appréciation</vt:lpstr>
    </vt:vector>
  </TitlesOfParts>
  <Company>CSBE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Aquops</dc:title>
  <dc:creator>CSBE</dc:creator>
  <cp:lastModifiedBy>CSBE</cp:lastModifiedBy>
  <cp:revision>9</cp:revision>
  <dcterms:created xsi:type="dcterms:W3CDTF">2016-03-08T16:24:16Z</dcterms:created>
  <dcterms:modified xsi:type="dcterms:W3CDTF">2016-04-14T13:51:32Z</dcterms:modified>
</cp:coreProperties>
</file>