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8A0EE0-728F-F3C8-1CFD-E8FD97B1C479}" v="132" dt="2024-06-17T19:22:52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fr-FR" sz="9600" dirty="0"/>
              <a:t>Fait par Samuel Lafontaine </a:t>
            </a:r>
            <a:r>
              <a:rPr lang="fr-FR" sz="9600" err="1"/>
              <a:t>Labbé</a:t>
            </a:r>
            <a:endParaRPr lang="fr-FR" sz="960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FA8109-A782-FC53-5E9B-07041E8B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90129"/>
          </a:xfrm>
        </p:spPr>
        <p:txBody>
          <a:bodyPr>
            <a:normAutofit/>
          </a:bodyPr>
          <a:lstStyle/>
          <a:p>
            <a:r>
              <a:rPr lang="fr-FR" sz="9600" dirty="0"/>
              <a:t>Autre nom: </a:t>
            </a:r>
            <a:r>
              <a:rPr lang="fr-FR" dirty="0"/>
              <a:t> </a:t>
            </a:r>
            <a:r>
              <a:rPr lang="fr-FR" sz="7200" i="1" dirty="0">
                <a:latin typeface="sans-serif"/>
              </a:rPr>
              <a:t>Abies </a:t>
            </a:r>
            <a:r>
              <a:rPr lang="fr-FR" sz="7200" i="1" dirty="0" err="1">
                <a:latin typeface="sans-serif"/>
              </a:rPr>
              <a:t>balsamea</a:t>
            </a:r>
            <a:endParaRPr lang="fr-FR" sz="7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DDFE81-1E41-F344-E7EC-3ADD31270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34341"/>
            <a:ext cx="10515600" cy="74262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47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 descr="Plante sapin baumier | Les Jardins de la mer">
            <a:extLst>
              <a:ext uri="{FF2B5EF4-FFF2-40B4-BE49-F238E27FC236}">
                <a16:creationId xmlns:a16="http://schemas.microsoft.com/office/drawing/2014/main" id="{D42EEA0B-7173-D2D5-FC30-6A555F9C0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80" r="11722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4" name="Espace réservé du contenu 3" descr="Sapin baumier — Wikipédia">
            <a:extLst>
              <a:ext uri="{FF2B5EF4-FFF2-40B4-BE49-F238E27FC236}">
                <a16:creationId xmlns:a16="http://schemas.microsoft.com/office/drawing/2014/main" id="{BD99BE3F-A82A-6259-613E-A55A1A5E8C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88" r="8283" b="1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578843-9FD7-10AF-2A72-240B8A794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8" y="2377566"/>
            <a:ext cx="3207069" cy="1569979"/>
          </a:xfrm>
        </p:spPr>
        <p:txBody>
          <a:bodyPr anchor="ctr">
            <a:noAutofit/>
          </a:bodyPr>
          <a:lstStyle/>
          <a:p>
            <a:r>
              <a:rPr lang="fr-FR" sz="8800" dirty="0"/>
              <a:t>Image: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CB500EE4-2B0C-3630-4546-69FF1773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29" y="5185574"/>
            <a:ext cx="2746995" cy="985811"/>
          </a:xfrm>
        </p:spPr>
        <p:txBody>
          <a:bodyPr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0598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7241A-1C97-840F-DD2D-67B6E10B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97" y="-641290"/>
            <a:ext cx="11148203" cy="4977412"/>
          </a:xfrm>
        </p:spPr>
        <p:txBody>
          <a:bodyPr>
            <a:normAutofit/>
          </a:bodyPr>
          <a:lstStyle/>
          <a:p>
            <a:r>
              <a:rPr lang="fr-FR" sz="8800" dirty="0"/>
              <a:t>Utilisation:</a:t>
            </a:r>
            <a:r>
              <a:rPr lang="fr-FR" dirty="0"/>
              <a:t> </a:t>
            </a:r>
            <a:r>
              <a:rPr lang="fr-FR" dirty="0">
                <a:latin typeface="Aptos Display"/>
              </a:rPr>
              <a:t>                                                  </a:t>
            </a:r>
            <a:r>
              <a:rPr lang="fr-FR" dirty="0">
                <a:latin typeface="Google Sans"/>
              </a:rPr>
              <a:t>Vous pouvez cueillir ses aiguilles tout l'hiver et en faire une tisane délicieuse </a:t>
            </a:r>
            <a:endParaRPr lang="fr-FR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45B4C5EB-74C7-CF19-6525-F71E26AA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973" y="5132417"/>
            <a:ext cx="9609827" cy="1044546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6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F8F96-E1AC-73CE-2AB4-CC8F7A810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CDD817-E8AF-4039-B5B4-E66E06C7F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904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Fait par Samuel Lafontaine Labbé</vt:lpstr>
      <vt:lpstr>Autre nom:  Abies balsamea</vt:lpstr>
      <vt:lpstr>Image:</vt:lpstr>
      <vt:lpstr>Utilisation:                                                   Vous pouvez cueillir ses aiguilles tout l'hiver et en faire une tisane délicieuse 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68</cp:revision>
  <dcterms:created xsi:type="dcterms:W3CDTF">2024-06-17T19:07:27Z</dcterms:created>
  <dcterms:modified xsi:type="dcterms:W3CDTF">2024-06-17T19:44:28Z</dcterms:modified>
</cp:coreProperties>
</file>