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C4BE75-3139-656F-A56E-B4005446BA0E}" v="71" dt="2024-06-17T19:22:37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Semis_(agriculture)" TargetMode="External"/><Relationship Id="rId7" Type="http://schemas.openxmlformats.org/officeDocument/2006/relationships/hyperlink" Target="https://fr.wikipedia.org/wiki/Bonsa%C3%AF" TargetMode="External"/><Relationship Id="rId2" Type="http://schemas.openxmlformats.org/officeDocument/2006/relationships/hyperlink" Target="https://fr.wikipedia.org/wiki/Porte-greff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S%C3%A9rie_Malling" TargetMode="External"/><Relationship Id="rId5" Type="http://schemas.openxmlformats.org/officeDocument/2006/relationships/hyperlink" Target="https://fr.wikipedia.org/wiki/Pommier_domestique#cite_note-8" TargetMode="External"/><Relationship Id="rId4" Type="http://schemas.openxmlformats.org/officeDocument/2006/relationships/hyperlink" Target="https://fr.wikipedia.org/wiki/Augustin_Sager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Pommier domestique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Fait par: Maxim </a:t>
            </a:r>
            <a:r>
              <a:rPr lang="en-US" dirty="0" err="1">
                <a:ea typeface="+mn-lt"/>
                <a:cs typeface="+mn-lt"/>
              </a:rPr>
              <a:t>Giguère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F827CA-770B-69B0-C320-C44C30304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ea typeface="+mj-lt"/>
                <a:cs typeface="+mj-lt"/>
              </a:rPr>
              <a:t>Malus domestica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455222D1-721A-A715-C499-AD88990AA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10" name="Content Placeholder 9" descr="A group of animals in a field&#10;&#10;Description automatically generated">
            <a:extLst>
              <a:ext uri="{FF2B5EF4-FFF2-40B4-BE49-F238E27FC236}">
                <a16:creationId xmlns:a16="http://schemas.microsoft.com/office/drawing/2014/main" id="{9BE24CF8-3762-ADAF-31F4-AA540B753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663801"/>
            <a:ext cx="5260976" cy="349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37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373A3F-54E0-424E-A84D-352212210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1F5837-3F1D-F59A-E161-BFFCC4E9D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513" y="841375"/>
            <a:ext cx="3505200" cy="31146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600">
              <a:solidFill>
                <a:schemeClr val="bg1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7BAEF06-AB74-442C-8C30-B88233FD8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DFD9AA5-A6A4-499F-BB09-5CD7F8145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F499571-4EEA-4442-B71C-2972335B3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FFC7284-7A71-4F33-AB06-E0D1EB1CAF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27F758D-B23C-459E-AD21-6621782C7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08DD5D69-A882-48D7-ACFB-68E2DC6B04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A2432BD6-3DCC-4397-BD7F-3FE84F3210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Content Placeholder 3" descr="Description de cette image, également commentée ci-après">
            <a:extLst>
              <a:ext uri="{FF2B5EF4-FFF2-40B4-BE49-F238E27FC236}">
                <a16:creationId xmlns:a16="http://schemas.microsoft.com/office/drawing/2014/main" id="{B1EFD6DE-E31D-2F6C-7C8E-0048C02B99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726"/>
          <a:stretch/>
        </p:blipFill>
        <p:spPr>
          <a:xfrm>
            <a:off x="449973" y="1524001"/>
            <a:ext cx="2525879" cy="381000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9829185-6353-4E3C-B082-AA7F51939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B7BB359-8B77-484C-B9CD-6376139A3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AA96BE9D-5B3B-4CA9-8895-33FAA38046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7840E2BF-E954-4173-BF70-2DAE9E19A0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F125B5A-DFAC-4B6D-B14F-287F8C436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AF4804F-69E5-479A-9F45-C0E4631715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3CA5C733-38F9-4D36-A78D-0AB08CCBB5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Content Placeholder 4" descr="Amérique du Nord — Wikipédia">
            <a:extLst>
              <a:ext uri="{FF2B5EF4-FFF2-40B4-BE49-F238E27FC236}">
                <a16:creationId xmlns:a16="http://schemas.microsoft.com/office/drawing/2014/main" id="{6C304766-6250-863B-D3EB-F061F96E5D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9201944" y="2119310"/>
            <a:ext cx="26193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98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D60F-4589-AC5D-2E46-CE4E0F3E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Utilisation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DEF2F-3BE5-0F9D-BBF3-CC34067CE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sans-serif"/>
              </a:rPr>
              <a:t>Le </a:t>
            </a:r>
            <a:r>
              <a:rPr lang="en-US" sz="2000" err="1">
                <a:latin typeface="sans-serif"/>
              </a:rPr>
              <a:t>pommier</a:t>
            </a:r>
            <a:r>
              <a:rPr lang="en-US" sz="2000" dirty="0">
                <a:latin typeface="sans-serif"/>
              </a:rPr>
              <a:t> Paradis </a:t>
            </a:r>
            <a:r>
              <a:rPr lang="en-US" sz="2000" err="1">
                <a:latin typeface="sans-serif"/>
              </a:rPr>
              <a:t>est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souvent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utilisé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en</a:t>
            </a:r>
            <a:r>
              <a:rPr lang="en-US" sz="2000" dirty="0">
                <a:latin typeface="sans-serif"/>
              </a:rPr>
              <a:t> </a:t>
            </a:r>
            <a:r>
              <a:rPr lang="en-US" sz="2000" dirty="0">
                <a:latin typeface="sans-serif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porte-greffe</a:t>
            </a:r>
            <a:r>
              <a:rPr lang="en-US" sz="2000" dirty="0">
                <a:latin typeface="sans-serif"/>
              </a:rPr>
              <a:t> car il a </a:t>
            </a:r>
            <a:r>
              <a:rPr lang="en-US" sz="2000" err="1">
                <a:latin typeface="sans-serif"/>
              </a:rPr>
              <a:t>l'avantage</a:t>
            </a:r>
            <a:r>
              <a:rPr lang="en-US" sz="2000" dirty="0">
                <a:latin typeface="sans-serif"/>
              </a:rPr>
              <a:t> de « </a:t>
            </a:r>
            <a:r>
              <a:rPr lang="en-US" sz="2000" err="1">
                <a:latin typeface="sans-serif"/>
              </a:rPr>
              <a:t>mettre</a:t>
            </a:r>
            <a:r>
              <a:rPr lang="en-US" sz="2000" dirty="0">
                <a:latin typeface="sans-serif"/>
              </a:rPr>
              <a:t> à fruit » très </a:t>
            </a:r>
            <a:r>
              <a:rPr lang="en-US" sz="2000" err="1">
                <a:latin typeface="sans-serif"/>
              </a:rPr>
              <a:t>rapidement</a:t>
            </a:r>
            <a:r>
              <a:rPr lang="en-US" sz="2000" dirty="0">
                <a:latin typeface="sans-serif"/>
              </a:rPr>
              <a:t>. </a:t>
            </a:r>
            <a:r>
              <a:rPr lang="en-US" sz="2000" err="1">
                <a:latin typeface="sans-serif"/>
              </a:rPr>
              <a:t>Ainsi</a:t>
            </a:r>
            <a:r>
              <a:rPr lang="en-US" sz="2000" dirty="0">
                <a:latin typeface="sans-serif"/>
              </a:rPr>
              <a:t>, dans de </a:t>
            </a:r>
            <a:r>
              <a:rPr lang="en-US" sz="2000" err="1">
                <a:latin typeface="sans-serif"/>
              </a:rPr>
              <a:t>bonnes</a:t>
            </a:r>
            <a:r>
              <a:rPr lang="en-US" sz="2000" dirty="0">
                <a:latin typeface="sans-serif"/>
              </a:rPr>
              <a:t> conditions, un </a:t>
            </a:r>
            <a:r>
              <a:rPr lang="en-US" sz="2000" dirty="0">
                <a:latin typeface="sans-serif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semis</a:t>
            </a:r>
            <a:r>
              <a:rPr lang="en-US" sz="2000" dirty="0">
                <a:latin typeface="sans-serif"/>
              </a:rPr>
              <a:t> de </a:t>
            </a:r>
            <a:r>
              <a:rPr lang="en-US" sz="2000" err="1">
                <a:latin typeface="sans-serif"/>
              </a:rPr>
              <a:t>pommier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paradis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produit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généralement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ses</a:t>
            </a:r>
            <a:r>
              <a:rPr lang="en-US" sz="2000" dirty="0">
                <a:latin typeface="sans-serif"/>
              </a:rPr>
              <a:t> premiers fruits </a:t>
            </a:r>
            <a:r>
              <a:rPr lang="en-US" sz="2000" err="1">
                <a:latin typeface="sans-serif"/>
              </a:rPr>
              <a:t>vers</a:t>
            </a:r>
            <a:r>
              <a:rPr lang="en-US" sz="2000" dirty="0">
                <a:latin typeface="sans-serif"/>
              </a:rPr>
              <a:t> trois </a:t>
            </a:r>
            <a:r>
              <a:rPr lang="en-US" sz="2000" err="1">
                <a:latin typeface="sans-serif"/>
              </a:rPr>
              <a:t>ou</a:t>
            </a:r>
            <a:r>
              <a:rPr lang="en-US" sz="2000" dirty="0">
                <a:latin typeface="sans-serif"/>
              </a:rPr>
              <a:t> quatre ans. Un </a:t>
            </a:r>
            <a:r>
              <a:rPr lang="en-US" sz="2000" err="1">
                <a:latin typeface="sans-serif"/>
              </a:rPr>
              <a:t>greffon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posé</a:t>
            </a:r>
            <a:r>
              <a:rPr lang="en-US" sz="2000" dirty="0">
                <a:latin typeface="sans-serif"/>
              </a:rPr>
              <a:t> sur un </a:t>
            </a:r>
            <a:r>
              <a:rPr lang="en-US" sz="2000" err="1">
                <a:latin typeface="sans-serif"/>
              </a:rPr>
              <a:t>porte-greffe</a:t>
            </a:r>
            <a:r>
              <a:rPr lang="en-US" sz="2000" dirty="0">
                <a:latin typeface="sans-serif"/>
              </a:rPr>
              <a:t> Paradis </a:t>
            </a:r>
            <a:r>
              <a:rPr lang="en-US" sz="2000" err="1">
                <a:latin typeface="sans-serif"/>
              </a:rPr>
              <a:t>mettra</a:t>
            </a:r>
            <a:r>
              <a:rPr lang="en-US" sz="2000" dirty="0">
                <a:latin typeface="sans-serif"/>
              </a:rPr>
              <a:t> à fruit </a:t>
            </a:r>
            <a:r>
              <a:rPr lang="en-US" sz="2000" err="1">
                <a:latin typeface="sans-serif"/>
              </a:rPr>
              <a:t>selon</a:t>
            </a:r>
            <a:r>
              <a:rPr lang="en-US" sz="2000" dirty="0">
                <a:latin typeface="sans-serif"/>
              </a:rPr>
              <a:t> la </a:t>
            </a:r>
            <a:r>
              <a:rPr lang="en-US" sz="2000" err="1">
                <a:latin typeface="sans-serif"/>
              </a:rPr>
              <a:t>variété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soit</a:t>
            </a:r>
            <a:r>
              <a:rPr lang="en-US" sz="2000" dirty="0">
                <a:latin typeface="sans-serif"/>
              </a:rPr>
              <a:t> la </a:t>
            </a:r>
            <a:r>
              <a:rPr lang="en-US" sz="2000" err="1">
                <a:latin typeface="sans-serif"/>
              </a:rPr>
              <a:t>seconde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année</a:t>
            </a:r>
            <a:r>
              <a:rPr lang="en-US" sz="2000" dirty="0">
                <a:latin typeface="sans-serif"/>
              </a:rPr>
              <a:t> de la </a:t>
            </a:r>
            <a:r>
              <a:rPr lang="en-US" sz="2000" err="1">
                <a:latin typeface="sans-serif"/>
              </a:rPr>
              <a:t>greffe</a:t>
            </a:r>
            <a:r>
              <a:rPr lang="en-US" sz="2000" dirty="0">
                <a:latin typeface="sans-serif"/>
              </a:rPr>
              <a:t>, </a:t>
            </a:r>
            <a:r>
              <a:rPr lang="en-US" sz="2000" err="1">
                <a:latin typeface="sans-serif"/>
              </a:rPr>
              <a:t>soit</a:t>
            </a:r>
            <a:r>
              <a:rPr lang="en-US" sz="2000" dirty="0">
                <a:latin typeface="sans-serif"/>
              </a:rPr>
              <a:t> au plus tard la </a:t>
            </a:r>
            <a:r>
              <a:rPr lang="en-US" sz="2000" err="1">
                <a:latin typeface="sans-serif"/>
              </a:rPr>
              <a:t>troisième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ou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quatrième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année</a:t>
            </a:r>
            <a:r>
              <a:rPr lang="en-US" sz="2000" dirty="0">
                <a:latin typeface="sans-serif"/>
              </a:rPr>
              <a:t>.</a:t>
            </a:r>
            <a:endParaRPr lang="en-US" sz="2000"/>
          </a:p>
          <a:p>
            <a:r>
              <a:rPr lang="en-US" sz="2000" err="1">
                <a:latin typeface="sans-serif"/>
              </a:rPr>
              <a:t>L'observation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prouve</a:t>
            </a:r>
            <a:r>
              <a:rPr lang="en-US" sz="2000" dirty="0">
                <a:latin typeface="sans-serif"/>
              </a:rPr>
              <a:t>, de plus, que les </a:t>
            </a:r>
            <a:r>
              <a:rPr lang="en-US" sz="2000" err="1">
                <a:latin typeface="sans-serif"/>
              </a:rPr>
              <a:t>variétés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greffées</a:t>
            </a:r>
            <a:r>
              <a:rPr lang="en-US" sz="2000" dirty="0">
                <a:latin typeface="sans-serif"/>
              </a:rPr>
              <a:t> sur </a:t>
            </a:r>
            <a:r>
              <a:rPr lang="en-US" sz="2000" err="1">
                <a:latin typeface="sans-serif"/>
              </a:rPr>
              <a:t>paradis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donnent</a:t>
            </a:r>
            <a:r>
              <a:rPr lang="en-US" sz="2000" dirty="0">
                <a:latin typeface="sans-serif"/>
              </a:rPr>
              <a:t> des fruits beaucoup plus </a:t>
            </a:r>
            <a:r>
              <a:rPr lang="en-US" sz="2000" err="1">
                <a:latin typeface="sans-serif"/>
              </a:rPr>
              <a:t>gros</a:t>
            </a:r>
            <a:r>
              <a:rPr lang="en-US" sz="2000" dirty="0">
                <a:latin typeface="sans-serif"/>
              </a:rPr>
              <a:t> et </a:t>
            </a:r>
            <a:r>
              <a:rPr lang="en-US" sz="2000" err="1">
                <a:latin typeface="sans-serif"/>
              </a:rPr>
              <a:t>meilleurs</a:t>
            </a:r>
            <a:r>
              <a:rPr lang="en-US" sz="2000" dirty="0">
                <a:latin typeface="sans-serif"/>
              </a:rPr>
              <a:t>. Pour </a:t>
            </a:r>
            <a:r>
              <a:rPr lang="en-US" sz="2000" dirty="0">
                <a:latin typeface="sans-serif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Augustin Sageret</a:t>
            </a:r>
            <a:r>
              <a:rPr lang="en-US" sz="2000" dirty="0">
                <a:latin typeface="sans-serif"/>
              </a:rPr>
              <a:t>, il </a:t>
            </a:r>
            <a:r>
              <a:rPr lang="en-US" sz="2000" err="1">
                <a:latin typeface="sans-serif"/>
              </a:rPr>
              <a:t>semble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donc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qu'il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est</a:t>
            </a:r>
            <a:r>
              <a:rPr lang="en-US" sz="2000" dirty="0">
                <a:latin typeface="sans-serif"/>
              </a:rPr>
              <a:t> de </a:t>
            </a:r>
            <a:r>
              <a:rPr lang="en-US" sz="2000" err="1">
                <a:latin typeface="sans-serif"/>
              </a:rPr>
              <a:t>l'intérêt</a:t>
            </a:r>
            <a:r>
              <a:rPr lang="en-US" sz="2000" dirty="0">
                <a:latin typeface="sans-serif"/>
              </a:rPr>
              <a:t> des </a:t>
            </a:r>
            <a:r>
              <a:rPr lang="en-US" sz="2000" err="1">
                <a:latin typeface="sans-serif"/>
              </a:rPr>
              <a:t>cultivateurs</a:t>
            </a:r>
            <a:r>
              <a:rPr lang="en-US" sz="2000" dirty="0">
                <a:latin typeface="sans-serif"/>
              </a:rPr>
              <a:t> de ne plus </a:t>
            </a:r>
            <a:r>
              <a:rPr lang="en-US" sz="2000" err="1">
                <a:latin typeface="sans-serif"/>
              </a:rPr>
              <a:t>greffer</a:t>
            </a:r>
            <a:r>
              <a:rPr lang="en-US" sz="2000" dirty="0">
                <a:latin typeface="sans-serif"/>
              </a:rPr>
              <a:t> que sur </a:t>
            </a:r>
            <a:r>
              <a:rPr lang="en-US" sz="2000" err="1">
                <a:latin typeface="sans-serif"/>
              </a:rPr>
              <a:t>cette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variété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même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si</a:t>
            </a:r>
            <a:r>
              <a:rPr lang="en-US" sz="2000" dirty="0">
                <a:latin typeface="sans-serif"/>
              </a:rPr>
              <a:t> les </a:t>
            </a:r>
            <a:r>
              <a:rPr lang="en-US" sz="2000" err="1">
                <a:latin typeface="sans-serif"/>
              </a:rPr>
              <a:t>arbres</a:t>
            </a:r>
            <a:r>
              <a:rPr lang="en-US" sz="2000" dirty="0">
                <a:latin typeface="sans-serif"/>
              </a:rPr>
              <a:t> qui </a:t>
            </a:r>
            <a:r>
              <a:rPr lang="en-US" sz="2000" err="1">
                <a:latin typeface="sans-serif"/>
              </a:rPr>
              <a:t>en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résultent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vivent</a:t>
            </a:r>
            <a:r>
              <a:rPr lang="en-US" sz="2000" dirty="0">
                <a:latin typeface="sans-serif"/>
              </a:rPr>
              <a:t> peu de temps et </a:t>
            </a:r>
            <a:r>
              <a:rPr lang="en-US" sz="2000" err="1">
                <a:latin typeface="sans-serif"/>
              </a:rPr>
              <a:t>produisent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chaque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année</a:t>
            </a:r>
            <a:r>
              <a:rPr lang="en-US" sz="2000" dirty="0">
                <a:latin typeface="sans-serif"/>
              </a:rPr>
              <a:t> beaucoup </a:t>
            </a:r>
            <a:r>
              <a:rPr lang="en-US" sz="2000" err="1">
                <a:latin typeface="sans-serif"/>
              </a:rPr>
              <a:t>moins</a:t>
            </a:r>
            <a:r>
              <a:rPr lang="en-US" sz="2000" dirty="0">
                <a:latin typeface="sans-serif"/>
              </a:rPr>
              <a:t> de fruits que </a:t>
            </a:r>
            <a:r>
              <a:rPr lang="en-US" sz="2000" err="1">
                <a:latin typeface="sans-serif"/>
              </a:rPr>
              <a:t>ceux</a:t>
            </a:r>
            <a:r>
              <a:rPr lang="en-US" sz="2000" dirty="0">
                <a:latin typeface="sans-serif"/>
              </a:rPr>
              <a:t> qui </a:t>
            </a:r>
            <a:r>
              <a:rPr lang="en-US" sz="2000" err="1">
                <a:latin typeface="sans-serif"/>
              </a:rPr>
              <a:t>sont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greffés</a:t>
            </a:r>
            <a:r>
              <a:rPr lang="en-US" sz="2000" dirty="0">
                <a:latin typeface="sans-serif"/>
              </a:rPr>
              <a:t> sur franc </a:t>
            </a:r>
            <a:r>
              <a:rPr lang="en-US" sz="2000" err="1">
                <a:latin typeface="sans-serif"/>
              </a:rPr>
              <a:t>ou</a:t>
            </a:r>
            <a:r>
              <a:rPr lang="en-US" sz="2000" dirty="0">
                <a:latin typeface="sans-serif"/>
              </a:rPr>
              <a:t> que les </a:t>
            </a:r>
            <a:r>
              <a:rPr lang="en-US" sz="2000" err="1">
                <a:latin typeface="sans-serif"/>
              </a:rPr>
              <a:t>pleins</a:t>
            </a:r>
            <a:r>
              <a:rPr lang="en-US" sz="2000" dirty="0">
                <a:latin typeface="sans-serif"/>
              </a:rPr>
              <a:t>-vents</a:t>
            </a:r>
            <a:r>
              <a:rPr lang="en-US" sz="2000" baseline="30000" dirty="0">
                <a:latin typeface="sans-serif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</a:t>
            </a:r>
            <a:r>
              <a:rPr lang="en-US" sz="2000" dirty="0">
                <a:latin typeface="sans-serif"/>
              </a:rPr>
              <a:t>.</a:t>
            </a:r>
            <a:endParaRPr lang="en-US" sz="2000"/>
          </a:p>
          <a:p>
            <a:r>
              <a:rPr lang="en-US" sz="2000" dirty="0">
                <a:latin typeface="sans-serif"/>
              </a:rPr>
              <a:t>Les célèbres </a:t>
            </a:r>
            <a:r>
              <a:rPr lang="en-US" sz="2000" err="1">
                <a:latin typeface="sans-serif"/>
              </a:rPr>
              <a:t>porte-greffes</a:t>
            </a:r>
            <a:r>
              <a:rPr lang="en-US" sz="2000" dirty="0">
                <a:latin typeface="sans-serif"/>
              </a:rPr>
              <a:t> de la </a:t>
            </a:r>
            <a:r>
              <a:rPr lang="en-US" sz="2000" dirty="0">
                <a:latin typeface="sans-serif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série Malling</a:t>
            </a:r>
            <a:r>
              <a:rPr lang="en-US" sz="2000" dirty="0">
                <a:latin typeface="sans-serif"/>
              </a:rPr>
              <a:t> (M.7, M.9, M.26) </a:t>
            </a:r>
            <a:r>
              <a:rPr lang="en-US" sz="2000" err="1">
                <a:latin typeface="sans-serif"/>
              </a:rPr>
              <a:t>sont</a:t>
            </a:r>
            <a:r>
              <a:rPr lang="en-US" sz="2000" dirty="0">
                <a:latin typeface="sans-serif"/>
              </a:rPr>
              <a:t> pour la </a:t>
            </a:r>
            <a:r>
              <a:rPr lang="en-US" sz="2000" err="1">
                <a:latin typeface="sans-serif"/>
              </a:rPr>
              <a:t>plupart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issus</a:t>
            </a:r>
            <a:r>
              <a:rPr lang="en-US" sz="2000" dirty="0">
                <a:latin typeface="sans-serif"/>
              </a:rPr>
              <a:t> de Paradis </a:t>
            </a:r>
            <a:r>
              <a:rPr lang="en-US" sz="2000" err="1">
                <a:latin typeface="sans-serif"/>
              </a:rPr>
              <a:t>ou</a:t>
            </a:r>
            <a:r>
              <a:rPr lang="en-US" sz="2000" dirty="0">
                <a:latin typeface="sans-serif"/>
              </a:rPr>
              <a:t> de </a:t>
            </a:r>
            <a:r>
              <a:rPr lang="en-US" sz="2000" err="1">
                <a:latin typeface="sans-serif"/>
              </a:rPr>
              <a:t>Doucin</a:t>
            </a:r>
            <a:r>
              <a:rPr lang="en-US" sz="2000" dirty="0">
                <a:latin typeface="sans-serif"/>
              </a:rPr>
              <a:t>.</a:t>
            </a:r>
            <a:endParaRPr lang="en-US" sz="2000"/>
          </a:p>
          <a:p>
            <a:r>
              <a:rPr lang="en-US" sz="2000" dirty="0">
                <a:latin typeface="sans-serif"/>
              </a:rPr>
              <a:t>Sa taille </a:t>
            </a:r>
            <a:r>
              <a:rPr lang="en-US" sz="2000" err="1">
                <a:latin typeface="sans-serif"/>
              </a:rPr>
              <a:t>naine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en</a:t>
            </a:r>
            <a:r>
              <a:rPr lang="en-US" sz="2000" dirty="0">
                <a:latin typeface="sans-serif"/>
              </a:rPr>
              <a:t> fait </a:t>
            </a:r>
            <a:r>
              <a:rPr lang="en-US" sz="2000" err="1">
                <a:latin typeface="sans-serif"/>
              </a:rPr>
              <a:t>également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une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espèce</a:t>
            </a:r>
            <a:r>
              <a:rPr lang="en-US" sz="2000" dirty="0">
                <a:latin typeface="sans-serif"/>
              </a:rPr>
              <a:t> </a:t>
            </a:r>
            <a:r>
              <a:rPr lang="en-US" sz="2000" err="1">
                <a:latin typeface="sans-serif"/>
              </a:rPr>
              <a:t>adaptée</a:t>
            </a:r>
            <a:r>
              <a:rPr lang="en-US" sz="2000" dirty="0">
                <a:latin typeface="sans-serif"/>
              </a:rPr>
              <a:t> pour la formation </a:t>
            </a:r>
            <a:r>
              <a:rPr lang="en-US" sz="2000" err="1">
                <a:latin typeface="sans-serif"/>
              </a:rPr>
              <a:t>en</a:t>
            </a:r>
            <a:r>
              <a:rPr lang="en-US" sz="2000" dirty="0">
                <a:latin typeface="sans-serif"/>
              </a:rPr>
              <a:t> </a:t>
            </a:r>
            <a:r>
              <a:rPr lang="en-US" sz="2000" dirty="0">
                <a:latin typeface="sans-serif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bonsaï</a:t>
            </a:r>
            <a:r>
              <a:rPr lang="en-US" sz="2000" dirty="0">
                <a:latin typeface="sans-serif"/>
              </a:rPr>
              <a:t>.</a:t>
            </a:r>
            <a:endParaRPr lang="en-US" sz="200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1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Pommier domestique</vt:lpstr>
      <vt:lpstr>Malus domestica</vt:lpstr>
      <vt:lpstr>PowerPoint Presentation</vt:lpstr>
      <vt:lpstr>Utilisation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59</cp:revision>
  <dcterms:created xsi:type="dcterms:W3CDTF">2024-06-17T19:07:18Z</dcterms:created>
  <dcterms:modified xsi:type="dcterms:W3CDTF">2024-06-17T19:22:54Z</dcterms:modified>
</cp:coreProperties>
</file>