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99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FA2E91-F01B-49EE-55C0-AD805E7C8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C209B7-5E8F-0E27-B0B9-F707F3712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8B9F9B-93EF-FC8C-EBCC-F55AA6D9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891144-09E4-A419-2E2C-9A01D3CD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820517-F4DB-0591-50C3-726F3989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238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5FC425-3ACE-41CD-C6CB-0F71CC229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8B3B5A-1F2E-72E9-0AF8-A1E1FCB5D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E85838-07B6-642A-E312-C4EF94F6F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A1689E-0F06-7723-AA08-51D7DE06D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84582C-5599-9CA3-9944-FD36310EB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5781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16CEA4-FF68-D4E1-8357-5BD6EF9B8E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C9ECE0-923C-24D7-35E7-C7851290A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EC0E27-BB99-E9C1-EA21-6112EEF4E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2EFA97-6670-3DD6-8F9B-EE5DDA04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C2E9CC-AB46-DE4F-A957-BBF1BC667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437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EE498-758A-83C6-91AF-031ED41A8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485CFE-6BA2-B2B9-1A70-0EBB18CFC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888DC2-5F16-7CF3-9ACF-A092CDD3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3515CE-3D4D-B1D6-ED92-B5147DA0F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5C3982-082E-F79D-256C-6FE1CCA6B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619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BD5E80-B47A-7842-9787-164AB35A0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A80033-97CD-F2F2-C8EC-4E6B5D946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87D08B-3B8F-5460-FFF8-A018CE7AC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CD2224E-6CA7-E7DD-9ADD-FC9F98D41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924FA6-8A0E-13D3-3BC4-4D4460C7D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86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9D87C8-2099-D560-FF1D-EC28E0221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D252D8-9CB9-B0D6-D68C-CBE32F1B5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A7C4863-31D1-CDF2-766D-AE7106E8A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67145C-783C-04E5-95AA-590E2F5D1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4736B2-70B7-418C-9565-59510B8B5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0D9280-AEFE-29AF-CE0B-24442450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528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8C5D09-ECCF-3FD3-87CA-D2774B351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08E777-FFC6-D6C0-B8AD-14F7FA75A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50BDECC-33FE-3409-7625-674275D9BE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3BBBE07-877E-E059-4C0E-627AAD2D2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1A5EA72-2543-54E1-1E8C-B9B9EF93A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4DC2454-9ABC-19D7-7C2D-3F67C3C25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8E8CA98-9117-5B1C-EDDC-135A472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AED968A-4635-BD40-BFBD-3D07531CC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053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D520C2-C967-286D-FE16-8A4CB909C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93DD6EE-C495-DA48-F580-FD8AD25F3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BC34CC2-29E4-3AE4-23A9-5DFE7F6FD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CD4DCA-9786-16DE-E269-E8B7621AF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044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B2339D6-4E45-F9E7-7685-FCEBC93DE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5590E45-5906-2EA3-13EF-D51838D2A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D2862F-B048-37FA-4FC5-B01432B80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377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85773-30BB-72D4-F003-739E9F02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9D01C3-6DB4-41FF-F45F-0F56079D5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450328-20D1-4908-F282-9D965DE5E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E3059F-9547-A519-1266-39A84A2DF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18254F-97DA-6BC8-F391-BF6D1B72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DAEB0F-6DF4-E49F-5327-E762D3E8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760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89C9C7-D88E-26BA-AAD7-FD5758CEF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2AFD8D2-8447-262B-4595-2E982108F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8CEFB25-CFF3-1E4E-1919-A2A065300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C44285-B52A-7D67-EC1C-878AD3EE4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9BFEF0-C328-9D02-52DB-923F87A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7C05BE-A75A-3809-BE94-5C7512374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383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85C258F-ABD8-1010-1744-1E1723700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D28173-B1A4-F68C-3A27-44120D6D8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70FB77-4954-5378-4ECC-AAFE1A1A68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D32A3-F3BD-4886-87F0-9C2DEFD7F04E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931DA4-8E8F-847F-691B-9D06B18F7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09CB71-7D80-9138-FDC0-D712094E5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BD4A5-F720-46A3-94D6-DBED5F3AF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1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A64D00-71D0-0916-B8BD-E4E6D08EE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4220" y="680928"/>
            <a:ext cx="7104993" cy="1074299"/>
          </a:xfrm>
        </p:spPr>
        <p:txBody>
          <a:bodyPr>
            <a:normAutofit fontScale="90000"/>
          </a:bodyPr>
          <a:lstStyle/>
          <a:p>
            <a:r>
              <a:rPr lang="fr-CA" dirty="0"/>
              <a:t>La fusée de Émile Poulin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1620AA-1639-B10E-7D25-5A700CE10144}"/>
              </a:ext>
            </a:extLst>
          </p:cNvPr>
          <p:cNvSpPr/>
          <p:nvPr/>
        </p:nvSpPr>
        <p:spPr>
          <a:xfrm>
            <a:off x="6797407" y="2930487"/>
            <a:ext cx="1167788" cy="24457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1DF16420-5DD2-254C-0E2E-F87F8E8C6F19}"/>
              </a:ext>
            </a:extLst>
          </p:cNvPr>
          <p:cNvSpPr/>
          <p:nvPr/>
        </p:nvSpPr>
        <p:spPr>
          <a:xfrm>
            <a:off x="7965196" y="4498695"/>
            <a:ext cx="741944" cy="1678377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CF36ADE9-FF7D-8257-44C1-26DB968C195F}"/>
              </a:ext>
            </a:extLst>
          </p:cNvPr>
          <p:cNvSpPr/>
          <p:nvPr/>
        </p:nvSpPr>
        <p:spPr>
          <a:xfrm rot="16200000">
            <a:off x="5587248" y="4966912"/>
            <a:ext cx="1678376" cy="74194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Triangle isocèle 9">
            <a:extLst>
              <a:ext uri="{FF2B5EF4-FFF2-40B4-BE49-F238E27FC236}">
                <a16:creationId xmlns:a16="http://schemas.microsoft.com/office/drawing/2014/main" id="{C3206F2A-0E64-5DCA-09A0-E94E8D760509}"/>
              </a:ext>
            </a:extLst>
          </p:cNvPr>
          <p:cNvSpPr/>
          <p:nvPr/>
        </p:nvSpPr>
        <p:spPr>
          <a:xfrm>
            <a:off x="6797407" y="1961002"/>
            <a:ext cx="1167788" cy="969485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664708EE-4387-C284-C06C-27C23211FEB1}"/>
              </a:ext>
            </a:extLst>
          </p:cNvPr>
          <p:cNvSpPr txBox="1"/>
          <p:nvPr/>
        </p:nvSpPr>
        <p:spPr>
          <a:xfrm rot="16200000">
            <a:off x="6041232" y="3244334"/>
            <a:ext cx="2680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Émile Poulin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C2F77E4-A147-E3AB-60B0-CC9731150EEF}"/>
              </a:ext>
            </a:extLst>
          </p:cNvPr>
          <p:cNvSpPr txBox="1"/>
          <p:nvPr/>
        </p:nvSpPr>
        <p:spPr>
          <a:xfrm>
            <a:off x="525517" y="2196662"/>
            <a:ext cx="4792717" cy="3300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9746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fusée de Émile Poulin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fusée de Émile Poulin</dc:title>
  <dc:creator>epoulin39 Émile</dc:creator>
  <cp:lastModifiedBy>epoulin39 Émile</cp:lastModifiedBy>
  <cp:revision>1</cp:revision>
  <dcterms:created xsi:type="dcterms:W3CDTF">2023-09-29T13:35:46Z</dcterms:created>
  <dcterms:modified xsi:type="dcterms:W3CDTF">2023-09-29T13:48:12Z</dcterms:modified>
</cp:coreProperties>
</file>