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1B5425-6A47-4094-9BD9-68102E711FCF}" v="147" dt="2023-09-29T13:46:12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3879"/>
            <a:ext cx="9144000" cy="863601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Calibri Light"/>
                <a:cs typeface="Calibri Light"/>
              </a:rPr>
              <a:t>La </a:t>
            </a:r>
            <a:r>
              <a:rPr lang="en-US" dirty="0" err="1">
                <a:ea typeface="Calibri Light"/>
                <a:cs typeface="Calibri Light"/>
              </a:rPr>
              <a:t>fusée</a:t>
            </a:r>
            <a:r>
              <a:rPr lang="en-US" dirty="0">
                <a:ea typeface="Calibri Light"/>
                <a:cs typeface="Calibri Light"/>
              </a:rPr>
              <a:t> de Olivier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97039"/>
            <a:ext cx="9144000" cy="35607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ea typeface="Calibri"/>
                <a:cs typeface="Calibri"/>
              </a:rPr>
              <a:t>On </a:t>
            </a:r>
            <a:r>
              <a:rPr lang="en-US" err="1">
                <a:ea typeface="Calibri"/>
                <a:cs typeface="Calibri"/>
              </a:rPr>
              <a:t>enregistre</a:t>
            </a:r>
            <a:r>
              <a:rPr lang="en-US" dirty="0">
                <a:ea typeface="Calibri"/>
                <a:cs typeface="Calibri"/>
              </a:rPr>
              <a:t> sur </a:t>
            </a:r>
            <a:r>
              <a:rPr lang="en-US" err="1">
                <a:ea typeface="Calibri"/>
                <a:cs typeface="Calibri"/>
              </a:rPr>
              <a:t>notre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clé</a:t>
            </a:r>
            <a:r>
              <a:rPr lang="en-US">
                <a:ea typeface="Calibri"/>
                <a:cs typeface="Calibri"/>
              </a:rPr>
              <a:t> USB</a:t>
            </a:r>
            <a:endParaRPr lang="en-US"/>
          </a:p>
          <a:p>
            <a:pPr algn="l"/>
            <a:r>
              <a:rPr lang="en-US" dirty="0">
                <a:ea typeface="Calibri"/>
                <a:cs typeface="Calibri"/>
              </a:rPr>
              <a:t>dans le dossier site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info </a:t>
            </a:r>
            <a:r>
              <a:rPr lang="en-US" dirty="0" err="1">
                <a:ea typeface="Calibri"/>
                <a:cs typeface="Calibri"/>
              </a:rPr>
              <a:t>fichiers</a:t>
            </a:r>
          </a:p>
          <a:p>
            <a:pPr algn="l"/>
            <a:r>
              <a:rPr lang="en-US" dirty="0">
                <a:ea typeface="Calibri"/>
                <a:cs typeface="Calibri"/>
              </a:rPr>
              <a:t>on le </a:t>
            </a:r>
            <a:r>
              <a:rPr lang="en-US" dirty="0" err="1">
                <a:ea typeface="Calibri"/>
                <a:cs typeface="Calibri"/>
              </a:rPr>
              <a:t>nomme</a:t>
            </a:r>
            <a:r>
              <a:rPr lang="en-US" dirty="0">
                <a:ea typeface="Calibri"/>
                <a:cs typeface="Calibri"/>
              </a:rPr>
              <a:t> fusee.pptx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2748A-F0D0-0650-AC26-210D5F503B6F}"/>
              </a:ext>
            </a:extLst>
          </p:cNvPr>
          <p:cNvSpPr/>
          <p:nvPr/>
        </p:nvSpPr>
        <p:spPr>
          <a:xfrm>
            <a:off x="8683112" y="2599403"/>
            <a:ext cx="909483" cy="19787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Calibri"/>
              <a:cs typeface="Calibri"/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FE0E0B3-F21E-01EF-453E-61FFAEB0B9FA}"/>
              </a:ext>
            </a:extLst>
          </p:cNvPr>
          <p:cNvSpPr/>
          <p:nvPr/>
        </p:nvSpPr>
        <p:spPr>
          <a:xfrm>
            <a:off x="8609370" y="1720645"/>
            <a:ext cx="1056967" cy="909483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C7F19518-6005-3CC5-3D3A-202DC5813FC0}"/>
              </a:ext>
            </a:extLst>
          </p:cNvPr>
          <p:cNvSpPr/>
          <p:nvPr/>
        </p:nvSpPr>
        <p:spPr>
          <a:xfrm>
            <a:off x="9586451" y="4025080"/>
            <a:ext cx="909483" cy="90948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852D4EF4-04A9-138A-D366-D2A402DF621D}"/>
              </a:ext>
            </a:extLst>
          </p:cNvPr>
          <p:cNvSpPr/>
          <p:nvPr/>
        </p:nvSpPr>
        <p:spPr>
          <a:xfrm rot="16200000">
            <a:off x="7779773" y="4018935"/>
            <a:ext cx="909483" cy="90948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0927E6-B77B-098C-9EF3-DAF0D7165F00}"/>
              </a:ext>
            </a:extLst>
          </p:cNvPr>
          <p:cNvSpPr txBox="1"/>
          <p:nvPr/>
        </p:nvSpPr>
        <p:spPr>
          <a:xfrm rot="16200000">
            <a:off x="8344582" y="3216243"/>
            <a:ext cx="15977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ea typeface="Calibri"/>
                <a:cs typeface="Calibri"/>
              </a:rPr>
              <a:t>Olivier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24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 fusée de Olivier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olessard07 Olivier</dc:creator>
  <cp:lastModifiedBy>olessard07 Olivier</cp:lastModifiedBy>
  <cp:revision>60</cp:revision>
  <dcterms:created xsi:type="dcterms:W3CDTF">2023-09-29T13:32:03Z</dcterms:created>
  <dcterms:modified xsi:type="dcterms:W3CDTF">2023-09-29T13:56:05Z</dcterms:modified>
</cp:coreProperties>
</file>