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DB78F0-66E6-4BFE-879D-09CA7CCFF815}" v="122" dt="2023-09-29T13:38:20.3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landry63 Jacob" userId="S::jlandry63@scol.qc.ca::417004a7-02bb-48d9-861a-677b244d16d9" providerId="AD" clId="Web-{2BDB78F0-66E6-4BFE-879D-09CA7CCFF815}"/>
    <pc:docChg chg="modSld">
      <pc:chgData name="jlandry63 Jacob" userId="S::jlandry63@scol.qc.ca::417004a7-02bb-48d9-861a-677b244d16d9" providerId="AD" clId="Web-{2BDB78F0-66E6-4BFE-879D-09CA7CCFF815}" dt="2023-09-29T13:38:20.343" v="107" actId="20577"/>
      <pc:docMkLst>
        <pc:docMk/>
      </pc:docMkLst>
      <pc:sldChg chg="addSp delSp modSp">
        <pc:chgData name="jlandry63 Jacob" userId="S::jlandry63@scol.qc.ca::417004a7-02bb-48d9-861a-677b244d16d9" providerId="AD" clId="Web-{2BDB78F0-66E6-4BFE-879D-09CA7CCFF815}" dt="2023-09-29T13:38:20.343" v="107" actId="20577"/>
        <pc:sldMkLst>
          <pc:docMk/>
          <pc:sldMk cId="3784089036" sldId="256"/>
        </pc:sldMkLst>
        <pc:spChg chg="mod">
          <ac:chgData name="jlandry63 Jacob" userId="S::jlandry63@scol.qc.ca::417004a7-02bb-48d9-861a-677b244d16d9" providerId="AD" clId="Web-{2BDB78F0-66E6-4BFE-879D-09CA7CCFF815}" dt="2023-09-29T13:30:22.743" v="11" actId="14100"/>
          <ac:spMkLst>
            <pc:docMk/>
            <pc:sldMk cId="3784089036" sldId="256"/>
            <ac:spMk id="2" creationId="{00000000-0000-0000-0000-000000000000}"/>
          </ac:spMkLst>
        </pc:spChg>
        <pc:spChg chg="mod">
          <ac:chgData name="jlandry63 Jacob" userId="S::jlandry63@scol.qc.ca::417004a7-02bb-48d9-861a-677b244d16d9" providerId="AD" clId="Web-{2BDB78F0-66E6-4BFE-879D-09CA7CCFF815}" dt="2023-09-29T13:38:20.343" v="107" actId="20577"/>
          <ac:spMkLst>
            <pc:docMk/>
            <pc:sldMk cId="3784089036" sldId="256"/>
            <ac:spMk id="3" creationId="{00000000-0000-0000-0000-000000000000}"/>
          </ac:spMkLst>
        </pc:spChg>
        <pc:spChg chg="add">
          <ac:chgData name="jlandry63 Jacob" userId="S::jlandry63@scol.qc.ca::417004a7-02bb-48d9-861a-677b244d16d9" providerId="AD" clId="Web-{2BDB78F0-66E6-4BFE-879D-09CA7CCFF815}" dt="2023-09-29T13:32:43.839" v="56"/>
          <ac:spMkLst>
            <pc:docMk/>
            <pc:sldMk cId="3784089036" sldId="256"/>
            <ac:spMk id="4" creationId="{D84388BE-15A9-DF33-99A8-169A332D5042}"/>
          </ac:spMkLst>
        </pc:spChg>
        <pc:spChg chg="add mod">
          <ac:chgData name="jlandry63 Jacob" userId="S::jlandry63@scol.qc.ca::417004a7-02bb-48d9-861a-677b244d16d9" providerId="AD" clId="Web-{2BDB78F0-66E6-4BFE-879D-09CA7CCFF815}" dt="2023-09-29T13:33:33.340" v="60" actId="1076"/>
          <ac:spMkLst>
            <pc:docMk/>
            <pc:sldMk cId="3784089036" sldId="256"/>
            <ac:spMk id="5" creationId="{8722FDB5-476E-0957-3CBA-40C2A9EFD25B}"/>
          </ac:spMkLst>
        </pc:spChg>
        <pc:spChg chg="add del">
          <ac:chgData name="jlandry63 Jacob" userId="S::jlandry63@scol.qc.ca::417004a7-02bb-48d9-861a-677b244d16d9" providerId="AD" clId="Web-{2BDB78F0-66E6-4BFE-879D-09CA7CCFF815}" dt="2023-09-29T13:33:24.824" v="59"/>
          <ac:spMkLst>
            <pc:docMk/>
            <pc:sldMk cId="3784089036" sldId="256"/>
            <ac:spMk id="6" creationId="{FC58955A-23AD-A608-9EA6-434C488257B4}"/>
          </ac:spMkLst>
        </pc:spChg>
        <pc:spChg chg="add mod">
          <ac:chgData name="jlandry63 Jacob" userId="S::jlandry63@scol.qc.ca::417004a7-02bb-48d9-861a-677b244d16d9" providerId="AD" clId="Web-{2BDB78F0-66E6-4BFE-879D-09CA7CCFF815}" dt="2023-09-29T13:33:45.371" v="62" actId="1076"/>
          <ac:spMkLst>
            <pc:docMk/>
            <pc:sldMk cId="3784089036" sldId="256"/>
            <ac:spMk id="7" creationId="{2AFD9864-9088-9E8B-4584-D1E6F76E7E52}"/>
          </ac:spMkLst>
        </pc:spChg>
        <pc:spChg chg="add mod">
          <ac:chgData name="jlandry63 Jacob" userId="S::jlandry63@scol.qc.ca::417004a7-02bb-48d9-861a-677b244d16d9" providerId="AD" clId="Web-{2BDB78F0-66E6-4BFE-879D-09CA7CCFF815}" dt="2023-09-29T13:35:08.294" v="67" actId="14100"/>
          <ac:spMkLst>
            <pc:docMk/>
            <pc:sldMk cId="3784089036" sldId="256"/>
            <ac:spMk id="8" creationId="{D97B2761-31D9-EFDE-AEC3-630BCA9C7033}"/>
          </ac:spMkLst>
        </pc:spChg>
        <pc:spChg chg="add mod">
          <ac:chgData name="jlandry63 Jacob" userId="S::jlandry63@scol.qc.ca::417004a7-02bb-48d9-861a-677b244d16d9" providerId="AD" clId="Web-{2BDB78F0-66E6-4BFE-879D-09CA7CCFF815}" dt="2023-09-29T13:36:50.217" v="104" actId="20577"/>
          <ac:spMkLst>
            <pc:docMk/>
            <pc:sldMk cId="3784089036" sldId="256"/>
            <ac:spMk id="9" creationId="{525711EB-C971-E7E0-A878-5530E29689E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200589"/>
            <a:ext cx="9144000" cy="1281471"/>
          </a:xfrm>
        </p:spPr>
        <p:txBody>
          <a:bodyPr/>
          <a:lstStyle/>
          <a:p>
            <a:r>
              <a:rPr lang="fr-FR" dirty="0">
                <a:ea typeface="Calibri Light"/>
                <a:cs typeface="Calibri Light"/>
              </a:rPr>
              <a:t>La fusée de ton nom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-1401097" y="2053457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>
                <a:ea typeface="Calibri"/>
                <a:cs typeface="Calibri"/>
              </a:rPr>
              <a:t>On enregistre sur notre clé </a:t>
            </a:r>
            <a:r>
              <a:rPr lang="fr-FR" dirty="0" err="1">
                <a:ea typeface="Calibri"/>
                <a:cs typeface="Calibri"/>
              </a:rPr>
              <a:t>usb</a:t>
            </a:r>
          </a:p>
          <a:p>
            <a:r>
              <a:rPr lang="fr-FR" dirty="0">
                <a:ea typeface="Calibri"/>
                <a:cs typeface="Calibri"/>
              </a:rPr>
              <a:t>Dans le dossier &lt;&lt;site&gt;&gt; en </a:t>
            </a:r>
            <a:r>
              <a:rPr lang="fr-FR" dirty="0" err="1">
                <a:ea typeface="Calibri"/>
                <a:cs typeface="Calibri"/>
              </a:rPr>
              <a:t>info_fichiers</a:t>
            </a:r>
            <a:endParaRPr lang="fr-FR" dirty="0">
              <a:ea typeface="Calibri"/>
              <a:cs typeface="Calibri"/>
            </a:endParaRPr>
          </a:p>
          <a:p>
            <a:r>
              <a:rPr lang="fr-FR" dirty="0">
                <a:ea typeface="Calibri"/>
                <a:cs typeface="Calibri"/>
              </a:rPr>
              <a:t>On le nomme fusee.pptx</a:t>
            </a:r>
          </a:p>
        </p:txBody>
      </p:sp>
      <p:sp>
        <p:nvSpPr>
          <p:cNvPr id="4" name="Triangle isocèle 3">
            <a:extLst>
              <a:ext uri="{FF2B5EF4-FFF2-40B4-BE49-F238E27FC236}">
                <a16:creationId xmlns:a16="http://schemas.microsoft.com/office/drawing/2014/main" id="{D84388BE-15A9-DF33-99A8-169A332D5042}"/>
              </a:ext>
            </a:extLst>
          </p:cNvPr>
          <p:cNvSpPr/>
          <p:nvPr/>
        </p:nvSpPr>
        <p:spPr>
          <a:xfrm>
            <a:off x="9144000" y="1696064"/>
            <a:ext cx="1831258" cy="1425677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722FDB5-476E-0957-3CBA-40C2A9EFD25B}"/>
              </a:ext>
            </a:extLst>
          </p:cNvPr>
          <p:cNvSpPr/>
          <p:nvPr/>
        </p:nvSpPr>
        <p:spPr>
          <a:xfrm>
            <a:off x="9180871" y="3121741"/>
            <a:ext cx="1769806" cy="271616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Triangle rectangle 6">
            <a:extLst>
              <a:ext uri="{FF2B5EF4-FFF2-40B4-BE49-F238E27FC236}">
                <a16:creationId xmlns:a16="http://schemas.microsoft.com/office/drawing/2014/main" id="{2AFD9864-9088-9E8B-4584-D1E6F76E7E52}"/>
              </a:ext>
            </a:extLst>
          </p:cNvPr>
          <p:cNvSpPr/>
          <p:nvPr/>
        </p:nvSpPr>
        <p:spPr>
          <a:xfrm>
            <a:off x="10950677" y="5014451"/>
            <a:ext cx="1032387" cy="1646903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riangle rectangle 7">
            <a:extLst>
              <a:ext uri="{FF2B5EF4-FFF2-40B4-BE49-F238E27FC236}">
                <a16:creationId xmlns:a16="http://schemas.microsoft.com/office/drawing/2014/main" id="{D97B2761-31D9-EFDE-AEC3-630BCA9C7033}"/>
              </a:ext>
            </a:extLst>
          </p:cNvPr>
          <p:cNvSpPr/>
          <p:nvPr/>
        </p:nvSpPr>
        <p:spPr>
          <a:xfrm flipH="1">
            <a:off x="8093176" y="5082048"/>
            <a:ext cx="1093839" cy="1573162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525711EB-C971-E7E0-A878-5530E29689E6}"/>
              </a:ext>
            </a:extLst>
          </p:cNvPr>
          <p:cNvSpPr txBox="1"/>
          <p:nvPr/>
        </p:nvSpPr>
        <p:spPr>
          <a:xfrm rot="16200000">
            <a:off x="9297630" y="3953764"/>
            <a:ext cx="1487127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4400" dirty="0">
                <a:solidFill>
                  <a:srgbClr val="FF0000"/>
                </a:solidFill>
                <a:ea typeface="Calibri"/>
                <a:cs typeface="Calibri"/>
              </a:rPr>
              <a:t>Jacob</a:t>
            </a:r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La fusée de ton nom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/>
  <cp:revision>44</cp:revision>
  <dcterms:created xsi:type="dcterms:W3CDTF">2023-09-29T13:29:59Z</dcterms:created>
  <dcterms:modified xsi:type="dcterms:W3CDTF">2023-09-29T13:38:20Z</dcterms:modified>
</cp:coreProperties>
</file>