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4A4BC-C941-4A4D-8157-A6B7628C1C4E}" v="529" dt="2024-01-19T14:40:04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Tableau </a:t>
            </a:r>
            <a:r>
              <a:rPr lang="en-US" dirty="0" err="1">
                <a:cs typeface="Calibri Light"/>
              </a:rPr>
              <a:t>périodique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William Laverdière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black and white grid&#10;&#10;Description automatically generated">
            <a:extLst>
              <a:ext uri="{FF2B5EF4-FFF2-40B4-BE49-F238E27FC236}">
                <a16:creationId xmlns:a16="http://schemas.microsoft.com/office/drawing/2014/main" id="{C1670B10-1C10-36C4-2BF7-BF3D6E9AD4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EE262A-E4AF-102A-89EB-A45045D44EB3}"/>
              </a:ext>
            </a:extLst>
          </p:cNvPr>
          <p:cNvSpPr txBox="1"/>
          <p:nvPr/>
        </p:nvSpPr>
        <p:spPr>
          <a:xfrm>
            <a:off x="877186" y="935664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</a:t>
            </a:r>
          </a:p>
          <a:p>
            <a:pPr algn="ctr"/>
            <a:r>
              <a:rPr lang="en-US" sz="2400" dirty="0">
                <a:cs typeface="Calibri"/>
              </a:rPr>
              <a:t>H</a:t>
            </a:r>
          </a:p>
          <a:p>
            <a:r>
              <a:rPr lang="en-US" dirty="0" err="1">
                <a:cs typeface="Calibri"/>
              </a:rPr>
              <a:t>hydrogène</a:t>
            </a:r>
            <a:endParaRPr lang="en-U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0A314-1631-07B4-8337-33FD59D70B65}"/>
              </a:ext>
            </a:extLst>
          </p:cNvPr>
          <p:cNvSpPr txBox="1"/>
          <p:nvPr/>
        </p:nvSpPr>
        <p:spPr>
          <a:xfrm>
            <a:off x="10049940" y="1712041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2</a:t>
            </a:r>
          </a:p>
          <a:p>
            <a:pPr algn="ctr"/>
            <a:r>
              <a:rPr lang="en-US" sz="2400" dirty="0">
                <a:cs typeface="Calibri"/>
              </a:rPr>
              <a:t>He</a:t>
            </a:r>
          </a:p>
          <a:p>
            <a:pPr algn="ctr"/>
            <a:r>
              <a:rPr lang="en-US">
                <a:cs typeface="Calibri"/>
              </a:rPr>
              <a:t>helium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21C95-2D0B-B710-9CA4-26B411FC7080}"/>
              </a:ext>
            </a:extLst>
          </p:cNvPr>
          <p:cNvSpPr txBox="1"/>
          <p:nvPr/>
        </p:nvSpPr>
        <p:spPr>
          <a:xfrm>
            <a:off x="877185" y="2790342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3</a:t>
            </a:r>
          </a:p>
          <a:p>
            <a:pPr algn="ctr"/>
            <a:r>
              <a:rPr lang="en-US" sz="2400" dirty="0">
                <a:cs typeface="Calibri"/>
              </a:rPr>
              <a:t>Li</a:t>
            </a:r>
          </a:p>
          <a:p>
            <a:pPr algn="ctr"/>
            <a:r>
              <a:rPr lang="en-US" dirty="0">
                <a:cs typeface="Calibri"/>
              </a:rPr>
              <a:t>lithium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3169BB-E7EA-2CA8-B1F8-2EA0C1CAADAE}"/>
              </a:ext>
            </a:extLst>
          </p:cNvPr>
          <p:cNvSpPr txBox="1"/>
          <p:nvPr/>
        </p:nvSpPr>
        <p:spPr>
          <a:xfrm>
            <a:off x="1969864" y="2790341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4</a:t>
            </a:r>
          </a:p>
          <a:p>
            <a:pPr algn="ctr"/>
            <a:r>
              <a:rPr lang="en-US" sz="2400" dirty="0">
                <a:cs typeface="Calibri"/>
              </a:rPr>
              <a:t>Be</a:t>
            </a:r>
          </a:p>
          <a:p>
            <a:pPr algn="ctr"/>
            <a:r>
              <a:rPr lang="en-US" dirty="0" err="1">
                <a:cs typeface="Calibri"/>
              </a:rPr>
              <a:t>bérylium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5096B-FEC4-00B5-B522-4BE81662BC48}"/>
              </a:ext>
            </a:extLst>
          </p:cNvPr>
          <p:cNvSpPr txBox="1"/>
          <p:nvPr/>
        </p:nvSpPr>
        <p:spPr>
          <a:xfrm>
            <a:off x="4485901" y="2862227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5</a:t>
            </a:r>
            <a:endParaRPr lang="en-US" dirty="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B</a:t>
            </a:r>
          </a:p>
          <a:p>
            <a:pPr algn="ctr"/>
            <a:r>
              <a:rPr lang="en-US" dirty="0">
                <a:cs typeface="Calibri"/>
              </a:rPr>
              <a:t>bore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8A6300-797C-7A3D-D1C3-6A3986B96814}"/>
              </a:ext>
            </a:extLst>
          </p:cNvPr>
          <p:cNvSpPr txBox="1"/>
          <p:nvPr/>
        </p:nvSpPr>
        <p:spPr>
          <a:xfrm>
            <a:off x="5578579" y="2862227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6</a:t>
            </a:r>
          </a:p>
          <a:p>
            <a:pPr algn="ctr"/>
            <a:r>
              <a:rPr lang="en-US" sz="2400" dirty="0">
                <a:cs typeface="Calibri"/>
              </a:rPr>
              <a:t>C</a:t>
            </a:r>
          </a:p>
          <a:p>
            <a:pPr algn="ctr"/>
            <a:r>
              <a:rPr lang="en-US" dirty="0" err="1">
                <a:cs typeface="Calibri"/>
              </a:rPr>
              <a:t>carbone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02398-6BC0-2B6C-FE82-33DDA3E03463}"/>
              </a:ext>
            </a:extLst>
          </p:cNvPr>
          <p:cNvSpPr txBox="1"/>
          <p:nvPr/>
        </p:nvSpPr>
        <p:spPr>
          <a:xfrm>
            <a:off x="6771899" y="2862226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7</a:t>
            </a:r>
          </a:p>
          <a:p>
            <a:pPr algn="ctr"/>
            <a:r>
              <a:rPr lang="en-US" sz="2400" dirty="0">
                <a:cs typeface="Calibri"/>
              </a:rPr>
              <a:t>N</a:t>
            </a:r>
          </a:p>
          <a:p>
            <a:pPr algn="ctr"/>
            <a:r>
              <a:rPr lang="en-US" dirty="0">
                <a:cs typeface="Calibri"/>
              </a:rPr>
              <a:t>azote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C4979B-B340-7F93-8194-D7E48A7FF420}"/>
              </a:ext>
            </a:extLst>
          </p:cNvPr>
          <p:cNvSpPr txBox="1"/>
          <p:nvPr/>
        </p:nvSpPr>
        <p:spPr>
          <a:xfrm>
            <a:off x="7749559" y="2862225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8</a:t>
            </a:r>
          </a:p>
          <a:p>
            <a:pPr algn="ctr"/>
            <a:r>
              <a:rPr lang="en-US" sz="2400" dirty="0">
                <a:cs typeface="Calibri"/>
              </a:rPr>
              <a:t>O</a:t>
            </a:r>
          </a:p>
          <a:p>
            <a:pPr algn="ctr"/>
            <a:r>
              <a:rPr lang="en-US" dirty="0" err="1">
                <a:cs typeface="Calibri"/>
              </a:rPr>
              <a:t>oxygène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43367C-A983-21EB-73D1-CB30D30AF918}"/>
              </a:ext>
            </a:extLst>
          </p:cNvPr>
          <p:cNvSpPr txBox="1"/>
          <p:nvPr/>
        </p:nvSpPr>
        <p:spPr>
          <a:xfrm>
            <a:off x="8856615" y="2862224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9</a:t>
            </a:r>
          </a:p>
          <a:p>
            <a:pPr algn="ctr"/>
            <a:r>
              <a:rPr lang="en-US" sz="2400" dirty="0">
                <a:cs typeface="Calibri"/>
              </a:rPr>
              <a:t>F</a:t>
            </a:r>
          </a:p>
          <a:p>
            <a:pPr algn="ctr"/>
            <a:r>
              <a:rPr lang="en-US" dirty="0">
                <a:cs typeface="Calibri"/>
              </a:rPr>
              <a:t>fluor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A13A5-3668-2798-F2C8-898574BE6921}"/>
              </a:ext>
            </a:extLst>
          </p:cNvPr>
          <p:cNvSpPr txBox="1"/>
          <p:nvPr/>
        </p:nvSpPr>
        <p:spPr>
          <a:xfrm>
            <a:off x="10049935" y="2862223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10</a:t>
            </a:r>
          </a:p>
          <a:p>
            <a:pPr algn="ctr"/>
            <a:r>
              <a:rPr lang="en-US" sz="2400" dirty="0">
                <a:cs typeface="Calibri"/>
              </a:rPr>
              <a:t>Ne</a:t>
            </a:r>
          </a:p>
          <a:p>
            <a:pPr algn="ctr"/>
            <a:r>
              <a:rPr lang="en-US" dirty="0">
                <a:cs typeface="Calibri"/>
              </a:rPr>
              <a:t>neon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FDACDB-B0FE-C973-65A6-4485E96717D7}"/>
              </a:ext>
            </a:extLst>
          </p:cNvPr>
          <p:cNvSpPr txBox="1"/>
          <p:nvPr/>
        </p:nvSpPr>
        <p:spPr>
          <a:xfrm>
            <a:off x="877180" y="3883015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11</a:t>
            </a:r>
          </a:p>
          <a:p>
            <a:pPr algn="ctr"/>
            <a:r>
              <a:rPr lang="en-US" sz="2400" dirty="0">
                <a:cs typeface="Calibri"/>
              </a:rPr>
              <a:t>Na</a:t>
            </a:r>
          </a:p>
          <a:p>
            <a:pPr algn="ctr"/>
            <a:r>
              <a:rPr lang="en-US" dirty="0">
                <a:cs typeface="Calibri"/>
              </a:rPr>
              <a:t>sodium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88B68F-0F5B-B5EA-E990-56F074EC587D}"/>
              </a:ext>
            </a:extLst>
          </p:cNvPr>
          <p:cNvSpPr txBox="1"/>
          <p:nvPr/>
        </p:nvSpPr>
        <p:spPr>
          <a:xfrm>
            <a:off x="1912350" y="3883014"/>
            <a:ext cx="130215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12</a:t>
            </a:r>
          </a:p>
          <a:p>
            <a:pPr algn="ctr"/>
            <a:r>
              <a:rPr lang="en-US" sz="2400" dirty="0">
                <a:cs typeface="Calibri"/>
              </a:rPr>
              <a:t>Mg</a:t>
            </a:r>
          </a:p>
          <a:p>
            <a:pPr algn="ctr"/>
            <a:r>
              <a:rPr lang="en-US" dirty="0" err="1">
                <a:cs typeface="Calibri"/>
              </a:rPr>
              <a:t>magnésium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E9E243-41C7-7E2C-E7E1-1E9CEF1DB2D2}"/>
              </a:ext>
            </a:extLst>
          </p:cNvPr>
          <p:cNvSpPr txBox="1"/>
          <p:nvPr/>
        </p:nvSpPr>
        <p:spPr>
          <a:xfrm>
            <a:off x="4485897" y="3969279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13</a:t>
            </a:r>
          </a:p>
          <a:p>
            <a:pPr algn="ctr"/>
            <a:r>
              <a:rPr lang="en-US" sz="2400" dirty="0">
                <a:cs typeface="Calibri"/>
              </a:rPr>
              <a:t>Al</a:t>
            </a:r>
          </a:p>
          <a:p>
            <a:pPr algn="ctr"/>
            <a:r>
              <a:rPr lang="en-US" dirty="0" err="1">
                <a:cs typeface="Calibri"/>
              </a:rPr>
              <a:t>aluminium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FB6A1-1FAE-C36C-EB6A-56D73415427E}"/>
              </a:ext>
            </a:extLst>
          </p:cNvPr>
          <p:cNvSpPr txBox="1"/>
          <p:nvPr/>
        </p:nvSpPr>
        <p:spPr>
          <a:xfrm>
            <a:off x="5578576" y="3969278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14</a:t>
            </a:r>
            <a:endParaRPr lang="en-US" dirty="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Si</a:t>
            </a:r>
          </a:p>
          <a:p>
            <a:pPr algn="ctr"/>
            <a:r>
              <a:rPr lang="en-US" dirty="0">
                <a:cs typeface="Calibri"/>
              </a:rPr>
              <a:t>silicium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6583E-7D36-10D3-3B96-DB7772162D1E}"/>
              </a:ext>
            </a:extLst>
          </p:cNvPr>
          <p:cNvSpPr txBox="1"/>
          <p:nvPr/>
        </p:nvSpPr>
        <p:spPr>
          <a:xfrm>
            <a:off x="6613745" y="3969277"/>
            <a:ext cx="1187134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15</a:t>
            </a:r>
          </a:p>
          <a:p>
            <a:pPr algn="ctr"/>
            <a:r>
              <a:rPr lang="en-US" sz="2400" dirty="0">
                <a:cs typeface="Calibri"/>
              </a:rPr>
              <a:t>P</a:t>
            </a:r>
          </a:p>
          <a:p>
            <a:pPr algn="ctr"/>
            <a:r>
              <a:rPr lang="en-US" dirty="0" err="1">
                <a:cs typeface="Calibri"/>
              </a:rPr>
              <a:t>phosphore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CC3FFE-CFEF-F2C8-540B-3B3B203F5E79}"/>
              </a:ext>
            </a:extLst>
          </p:cNvPr>
          <p:cNvSpPr txBox="1"/>
          <p:nvPr/>
        </p:nvSpPr>
        <p:spPr>
          <a:xfrm>
            <a:off x="7749560" y="3969283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16</a:t>
            </a:r>
          </a:p>
          <a:p>
            <a:pPr algn="ctr"/>
            <a:r>
              <a:rPr lang="en-US" sz="2400" dirty="0">
                <a:cs typeface="Calibri"/>
              </a:rPr>
              <a:t>S</a:t>
            </a:r>
          </a:p>
          <a:p>
            <a:pPr algn="ctr"/>
            <a:r>
              <a:rPr lang="en-US" dirty="0" err="1">
                <a:cs typeface="Calibri"/>
              </a:rPr>
              <a:t>soufre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7D38A8-80D0-9B51-DF1D-D1982A3E5272}"/>
              </a:ext>
            </a:extLst>
          </p:cNvPr>
          <p:cNvSpPr txBox="1"/>
          <p:nvPr/>
        </p:nvSpPr>
        <p:spPr>
          <a:xfrm>
            <a:off x="8942880" y="3969282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17</a:t>
            </a:r>
          </a:p>
          <a:p>
            <a:pPr algn="ctr"/>
            <a:r>
              <a:rPr lang="en-US" sz="2400" dirty="0">
                <a:cs typeface="Calibri"/>
              </a:rPr>
              <a:t>Cl</a:t>
            </a:r>
          </a:p>
          <a:p>
            <a:pPr algn="ctr"/>
            <a:r>
              <a:rPr lang="en-US" dirty="0">
                <a:cs typeface="Calibri"/>
              </a:rPr>
              <a:t>chlore</a:t>
            </a:r>
            <a:endParaRPr lang="en-US" sz="2400" dirty="0"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E9976A-C825-D98C-F0A0-C9FE1812429C}"/>
              </a:ext>
            </a:extLst>
          </p:cNvPr>
          <p:cNvSpPr txBox="1"/>
          <p:nvPr/>
        </p:nvSpPr>
        <p:spPr>
          <a:xfrm>
            <a:off x="10049936" y="3969281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18</a:t>
            </a:r>
          </a:p>
          <a:p>
            <a:pPr algn="ctr"/>
            <a:r>
              <a:rPr lang="en-US" sz="2400" dirty="0" err="1">
                <a:cs typeface="Calibri"/>
              </a:rPr>
              <a:t>Ar</a:t>
            </a:r>
          </a:p>
          <a:p>
            <a:pPr algn="ctr"/>
            <a:r>
              <a:rPr lang="en-US" dirty="0">
                <a:cs typeface="Calibri"/>
              </a:rPr>
              <a:t>argon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3320DF-49D8-8F57-562F-506319D4E3BF}"/>
              </a:ext>
            </a:extLst>
          </p:cNvPr>
          <p:cNvSpPr txBox="1"/>
          <p:nvPr/>
        </p:nvSpPr>
        <p:spPr>
          <a:xfrm>
            <a:off x="877181" y="4990073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19</a:t>
            </a:r>
          </a:p>
          <a:p>
            <a:pPr algn="ctr"/>
            <a:r>
              <a:rPr lang="en-US" sz="2400" dirty="0">
                <a:cs typeface="Calibri"/>
              </a:rPr>
              <a:t>K</a:t>
            </a:r>
          </a:p>
          <a:p>
            <a:pPr algn="ctr"/>
            <a:r>
              <a:rPr lang="en-US" dirty="0">
                <a:cs typeface="Calibri"/>
              </a:rPr>
              <a:t>potassium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CEA8D7-B4EF-CC10-2606-CAD5434B7CCD}"/>
              </a:ext>
            </a:extLst>
          </p:cNvPr>
          <p:cNvSpPr txBox="1"/>
          <p:nvPr/>
        </p:nvSpPr>
        <p:spPr>
          <a:xfrm>
            <a:off x="1969859" y="4990072"/>
            <a:ext cx="118713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20</a:t>
            </a:r>
          </a:p>
          <a:p>
            <a:pPr algn="ctr"/>
            <a:r>
              <a:rPr lang="en-US" sz="2400" dirty="0">
                <a:cs typeface="Calibri"/>
              </a:rPr>
              <a:t>Ca</a:t>
            </a:r>
          </a:p>
          <a:p>
            <a:pPr algn="ctr"/>
            <a:r>
              <a:rPr lang="en-US" dirty="0">
                <a:cs typeface="Calibri"/>
              </a:rPr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245541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périodique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124</cp:revision>
  <dcterms:created xsi:type="dcterms:W3CDTF">2024-01-19T14:08:44Z</dcterms:created>
  <dcterms:modified xsi:type="dcterms:W3CDTF">2024-01-19T14:46:55Z</dcterms:modified>
</cp:coreProperties>
</file>