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BB222-5080-4CBD-9F69-AF17A0F85533}" v="762" dt="2023-11-30T20:57:16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William Laverdière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580D-8BFB-DACA-4C5E-952801D3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Syphilis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0F764-8301-D411-D566-7666C920D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err="1">
                <a:cs typeface="Calibri"/>
              </a:rPr>
              <a:t>scientifque:</a:t>
            </a:r>
            <a:r>
              <a:rPr lang="en-US" b="1" err="1">
                <a:latin typeface="Google Sans"/>
                <a:cs typeface="Calibri"/>
              </a:rPr>
              <a:t>Treponema</a:t>
            </a:r>
            <a:r>
              <a:rPr lang="en-US" b="1" dirty="0">
                <a:latin typeface="Google Sans"/>
                <a:cs typeface="Calibri"/>
              </a:rPr>
              <a:t> pallidum</a:t>
            </a:r>
            <a:endParaRPr lang="en-US" b="1">
              <a:cs typeface="Calibri"/>
            </a:endParaRP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Classification: </a:t>
            </a:r>
            <a:r>
              <a:rPr lang="en-US" dirty="0" err="1">
                <a:cs typeface="Calibri"/>
              </a:rPr>
              <a:t>Bactéries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  <a:endParaRPr lang="en-US" dirty="0">
              <a:cs typeface="Calibri"/>
            </a:endParaRPr>
          </a:p>
        </p:txBody>
      </p:sp>
      <p:pic>
        <p:nvPicPr>
          <p:cNvPr id="4" name="Picture 3" descr="Syphilis – Enipse prévention">
            <a:extLst>
              <a:ext uri="{FF2B5EF4-FFF2-40B4-BE49-F238E27FC236}">
                <a16:creationId xmlns:a16="http://schemas.microsoft.com/office/drawing/2014/main" id="{C6C93488-C6C4-7989-EA1C-377878EA8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966" y="2423598"/>
            <a:ext cx="5158596" cy="285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2829-428C-32EE-6D99-8A86337C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616203"/>
          </a:xfrm>
        </p:spPr>
        <p:txBody>
          <a:bodyPr anchor="b">
            <a:normAutofit/>
          </a:bodyPr>
          <a:lstStyle/>
          <a:p>
            <a:r>
              <a:rPr lang="en-US" sz="3200">
                <a:cs typeface="Calibri Light"/>
              </a:rPr>
              <a:t>Morpions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145C7-FA08-D452-3B31-CCA16EF23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455821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Pou de pubis</a:t>
            </a:r>
          </a:p>
          <a:p>
            <a:r>
              <a:rPr lang="en-US" sz="2000">
                <a:cs typeface="Calibri"/>
              </a:rPr>
              <a:t>Phtirus pubis</a:t>
            </a:r>
          </a:p>
          <a:p>
            <a:r>
              <a:rPr lang="en-US" sz="2000" dirty="0">
                <a:cs typeface="Calibri"/>
              </a:rPr>
              <a:t>Transmission : Relation </a:t>
            </a:r>
            <a:r>
              <a:rPr lang="en-US" sz="2000" dirty="0" err="1">
                <a:cs typeface="Calibri"/>
              </a:rPr>
              <a:t>sexuelle</a:t>
            </a:r>
          </a:p>
          <a:p>
            <a:r>
              <a:rPr lang="en-US" sz="2000">
                <a:cs typeface="Calibri"/>
              </a:rPr>
              <a:t>Classififation: Parasite</a:t>
            </a:r>
          </a:p>
          <a:p>
            <a:r>
              <a:rPr lang="en-US" sz="2000">
                <a:cs typeface="Calibri"/>
              </a:rPr>
              <a:t>Traitement: Shampoimg</a:t>
            </a:r>
          </a:p>
        </p:txBody>
      </p:sp>
      <p:pic>
        <p:nvPicPr>
          <p:cNvPr id="4" name="Picture 3" descr="Morpions : taille, symptômes, traitement">
            <a:extLst>
              <a:ext uri="{FF2B5EF4-FFF2-40B4-BE49-F238E27FC236}">
                <a16:creationId xmlns:a16="http://schemas.microsoft.com/office/drawing/2014/main" id="{0454F4E0-78FB-3247-4E26-4DADDB760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72" y="1307745"/>
            <a:ext cx="6389346" cy="425181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087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42D51D-8C96-15F6-CCAF-9E3EF6B7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VPH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5E16A-F525-1591-8560-4ADDD1031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Virus Papillome Humain</a:t>
            </a:r>
          </a:p>
          <a:p>
            <a:r>
              <a:rPr lang="en-US" sz="2000">
                <a:cs typeface="Calibri"/>
              </a:rPr>
              <a:t>Papilloma virus</a:t>
            </a:r>
          </a:p>
          <a:p>
            <a:r>
              <a:rPr lang="en-US" sz="2000" dirty="0">
                <a:cs typeface="Calibri"/>
              </a:rPr>
              <a:t>Transmission: Relation </a:t>
            </a:r>
            <a:r>
              <a:rPr lang="en-US" sz="2000" dirty="0" err="1">
                <a:cs typeface="Calibri"/>
              </a:rPr>
              <a:t>sexuelle</a:t>
            </a:r>
          </a:p>
          <a:p>
            <a:r>
              <a:rPr lang="en-US" sz="2000" dirty="0" err="1">
                <a:cs typeface="Calibri"/>
              </a:rPr>
              <a:t>Clasification</a:t>
            </a:r>
            <a:r>
              <a:rPr lang="en-US" sz="2000" dirty="0">
                <a:cs typeface="Calibri"/>
              </a:rPr>
              <a:t>: Virus</a:t>
            </a:r>
          </a:p>
          <a:p>
            <a:r>
              <a:rPr lang="en-US" sz="2000">
                <a:cs typeface="Calibri"/>
              </a:rPr>
              <a:t>Traitement: Vaccin/Lazer/azote liquide</a:t>
            </a:r>
          </a:p>
        </p:txBody>
      </p:sp>
      <p:pic>
        <p:nvPicPr>
          <p:cNvPr id="4" name="Picture 3" descr="Le virus du papillome humain (VPH): Types, causes, symptômes et vaccins">
            <a:extLst>
              <a:ext uri="{FF2B5EF4-FFF2-40B4-BE49-F238E27FC236}">
                <a16:creationId xmlns:a16="http://schemas.microsoft.com/office/drawing/2014/main" id="{89FD6BF4-0DE0-3BAD-2C98-177F2816D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3049652"/>
            <a:ext cx="4788505" cy="202643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6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96A2-4FB5-B581-CB27-3A673C63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Herpès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1818-89DE-FC90-989C-7D570684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Feu </a:t>
            </a:r>
            <a:r>
              <a:rPr lang="en-US" dirty="0" err="1">
                <a:cs typeface="Calibri"/>
              </a:rPr>
              <a:t>sauvages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Herpes simplex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Crème--&gt; ne </a:t>
            </a:r>
            <a:r>
              <a:rPr lang="en-US" dirty="0" err="1">
                <a:cs typeface="Calibri"/>
              </a:rPr>
              <a:t>guérit</a:t>
            </a:r>
            <a:r>
              <a:rPr lang="en-US" dirty="0">
                <a:cs typeface="Calibri"/>
              </a:rPr>
              <a:t> pas</a:t>
            </a:r>
          </a:p>
        </p:txBody>
      </p:sp>
      <p:pic>
        <p:nvPicPr>
          <p:cNvPr id="4" name="Picture 3" descr="Herpes - Wikipedia">
            <a:extLst>
              <a:ext uri="{FF2B5EF4-FFF2-40B4-BE49-F238E27FC236}">
                <a16:creationId xmlns:a16="http://schemas.microsoft.com/office/drawing/2014/main" id="{7CEF92C3-E936-7128-6C89-141D3C228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841" y="1733281"/>
            <a:ext cx="4958392" cy="340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65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44AD5-F383-D773-B031-BCD6448D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Vaginite</a:t>
            </a:r>
            <a:r>
              <a:rPr lang="en-US" dirty="0">
                <a:cs typeface="Calibri Light"/>
              </a:rPr>
              <a:t> à </a:t>
            </a:r>
            <a:r>
              <a:rPr lang="en-US" dirty="0" err="1">
                <a:cs typeface="Calibri Light"/>
              </a:rPr>
              <a:t>levure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AAB05-4D5D-FF3E-6127-E39B8D4F5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Tricomas</a:t>
            </a:r>
            <a:r>
              <a:rPr lang="en-US" dirty="0">
                <a:cs typeface="Calibri"/>
              </a:rPr>
              <a:t> Vaginalis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err="1">
                <a:cs typeface="Calibri"/>
              </a:rPr>
              <a:t>sexuelle</a:t>
            </a:r>
            <a:r>
              <a:rPr lang="en-US" dirty="0">
                <a:cs typeface="Calibri"/>
              </a:rPr>
              <a:t>/</a:t>
            </a:r>
            <a:r>
              <a:rPr lang="en-US" err="1">
                <a:cs typeface="Calibri"/>
              </a:rPr>
              <a:t>Changement</a:t>
            </a:r>
            <a:r>
              <a:rPr lang="en-US">
                <a:cs typeface="Calibri"/>
              </a:rPr>
              <a:t> PH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Protiste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Traitement: Crème</a:t>
            </a:r>
          </a:p>
        </p:txBody>
      </p:sp>
      <p:pic>
        <p:nvPicPr>
          <p:cNvPr id="4" name="Picture 3" descr="Trichomonase – Sex &amp; U">
            <a:extLst>
              <a:ext uri="{FF2B5EF4-FFF2-40B4-BE49-F238E27FC236}">
                <a16:creationId xmlns:a16="http://schemas.microsoft.com/office/drawing/2014/main" id="{765D849C-EC05-0274-B905-F25A80232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9207" y="3426035"/>
            <a:ext cx="21717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1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D0FF-8614-358C-6708-60238A2D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Hépatite</a:t>
            </a:r>
            <a:r>
              <a:rPr lang="en-US" dirty="0">
                <a:cs typeface="Calibri Light"/>
              </a:rPr>
              <a:t> 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DA113-832E-89DB-8A39-EE7A0E60C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Jaunisse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VHB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 err="1">
                <a:cs typeface="Calibri"/>
              </a:rPr>
              <a:t>Clasification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Vaccin</a:t>
            </a:r>
            <a:r>
              <a:rPr lang="en-US" dirty="0">
                <a:cs typeface="Calibri"/>
              </a:rPr>
              <a:t>--&gt; ne </a:t>
            </a:r>
            <a:r>
              <a:rPr lang="en-US" dirty="0" err="1">
                <a:cs typeface="Calibri"/>
              </a:rPr>
              <a:t>guérit</a:t>
            </a:r>
            <a:r>
              <a:rPr lang="en-US" dirty="0">
                <a:cs typeface="Calibri"/>
              </a:rPr>
              <a:t> pas</a:t>
            </a:r>
          </a:p>
        </p:txBody>
      </p:sp>
      <p:pic>
        <p:nvPicPr>
          <p:cNvPr id="4" name="Picture 3" descr="Hépatite B: Questions fréquentes - CAPAHC">
            <a:extLst>
              <a:ext uri="{FF2B5EF4-FFF2-40B4-BE49-F238E27FC236}">
                <a16:creationId xmlns:a16="http://schemas.microsoft.com/office/drawing/2014/main" id="{36CCAE47-158C-3343-1AC3-5601B6CD7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532" y="2157696"/>
            <a:ext cx="5748067" cy="323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5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4F462-7855-3D1A-6A67-D1F2A16B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06CD-1C68-1EEB-CDDC-E8FBA4A24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Sida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scientifique:HIV</a:t>
            </a:r>
          </a:p>
          <a:p>
            <a:r>
              <a:rPr lang="en-US" dirty="0">
                <a:cs typeface="Calibri"/>
              </a:rPr>
              <a:t>Transmission:Relation </a:t>
            </a:r>
            <a:r>
              <a:rPr lang="en-US" dirty="0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 err="1">
                <a:cs typeface="Calibri"/>
              </a:rPr>
              <a:t>Clasification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Traitement: 3--&gt; </a:t>
            </a:r>
            <a:r>
              <a:rPr lang="en-US" dirty="0" err="1">
                <a:cs typeface="Calibri"/>
              </a:rPr>
              <a:t>trithérapie</a:t>
            </a:r>
            <a:r>
              <a:rPr lang="en-US" dirty="0">
                <a:cs typeface="Calibri"/>
              </a:rPr>
              <a:t>--&gt; Ne </a:t>
            </a:r>
            <a:r>
              <a:rPr lang="en-US" dirty="0" err="1">
                <a:cs typeface="Calibri"/>
              </a:rPr>
              <a:t>guérit</a:t>
            </a:r>
            <a:r>
              <a:rPr lang="en-US" dirty="0">
                <a:cs typeface="Calibri"/>
              </a:rPr>
              <a:t> pas</a:t>
            </a:r>
          </a:p>
        </p:txBody>
      </p:sp>
      <p:pic>
        <p:nvPicPr>
          <p:cNvPr id="4" name="Picture 3" descr="Signes cliniques de l'infection au VIH — Wikipédia">
            <a:extLst>
              <a:ext uri="{FF2B5EF4-FFF2-40B4-BE49-F238E27FC236}">
                <a16:creationId xmlns:a16="http://schemas.microsoft.com/office/drawing/2014/main" id="{354E4F4D-7716-FD8D-1A75-7D054B128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8035" y="1591305"/>
            <a:ext cx="3193930" cy="38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3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3EE7A-EA24-FE10-432E-99255B39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Chlamydia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BCF12-B6DA-616F-FBD6-10C4F25FD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Chlamydia Trachomatis</a:t>
            </a:r>
          </a:p>
          <a:p>
            <a:r>
              <a:rPr lang="en-US">
                <a:cs typeface="Calibri"/>
              </a:rPr>
              <a:t>Transmission: Relation </a:t>
            </a:r>
            <a:r>
              <a:rPr lang="en-US" err="1">
                <a:cs typeface="Calibri"/>
              </a:rPr>
              <a:t>sexuelle</a:t>
            </a:r>
            <a:endParaRPr lang="en-US" dirty="0" err="1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Bactérie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</a:p>
        </p:txBody>
      </p:sp>
      <p:pic>
        <p:nvPicPr>
          <p:cNvPr id="4" name="Picture 3" descr="Chlamydia Infections | Chlamydia | Chlamydia Symptoms | MedlinePlus">
            <a:extLst>
              <a:ext uri="{FF2B5EF4-FFF2-40B4-BE49-F238E27FC236}">
                <a16:creationId xmlns:a16="http://schemas.microsoft.com/office/drawing/2014/main" id="{912CE2A1-EBE7-1BCE-FC2C-FC8AA90A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370" y="2514331"/>
            <a:ext cx="5307941" cy="354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55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15C6-52EB-9567-F23F-F34FBC66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Gonorrhée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E13C0-4B27-E63B-BFB1-65E52C02E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Chaude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pisse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scientifique:</a:t>
            </a:r>
            <a:r>
              <a:rPr lang="en-US" sz="1500" dirty="0" err="1">
                <a:solidFill>
                  <a:srgbClr val="E2EEFF"/>
                </a:solidFill>
                <a:latin typeface="Google Sans"/>
                <a:cs typeface="Calibri"/>
              </a:rPr>
              <a:t>Neisseria</a:t>
            </a:r>
            <a:r>
              <a:rPr lang="en-US" sz="1500" dirty="0">
                <a:solidFill>
                  <a:srgbClr val="E2EEFF"/>
                </a:solidFill>
                <a:latin typeface="Google Sans"/>
                <a:cs typeface="Calibri"/>
              </a:rPr>
              <a:t> gonorrhoeae</a:t>
            </a:r>
            <a:endParaRPr lang="en-US" dirty="0"/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Bactérie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  <a:endParaRPr lang="en-US" dirty="0">
              <a:cs typeface="Calibri"/>
            </a:endParaRPr>
          </a:p>
        </p:txBody>
      </p:sp>
      <p:pic>
        <p:nvPicPr>
          <p:cNvPr id="4" name="Picture 3" descr="Gonorrhée: une bactérie de plus en plus résistante | UdeMNouvelles">
            <a:extLst>
              <a:ext uri="{FF2B5EF4-FFF2-40B4-BE49-F238E27FC236}">
                <a16:creationId xmlns:a16="http://schemas.microsoft.com/office/drawing/2014/main" id="{8F9577FE-E3FE-2489-E0DB-89DDF03DB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539" y="2830633"/>
            <a:ext cx="3913337" cy="260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5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Morpions</vt:lpstr>
      <vt:lpstr>VPH</vt:lpstr>
      <vt:lpstr>Herpès</vt:lpstr>
      <vt:lpstr>Vaginite à levure</vt:lpstr>
      <vt:lpstr>Hépatite B</vt:lpstr>
      <vt:lpstr>VIH</vt:lpstr>
      <vt:lpstr>Chlamydia</vt:lpstr>
      <vt:lpstr>Gonorrhée</vt:lpstr>
      <vt:lpstr>Syphilis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214</cp:revision>
  <dcterms:created xsi:type="dcterms:W3CDTF">2023-11-30T20:08:12Z</dcterms:created>
  <dcterms:modified xsi:type="dcterms:W3CDTF">2023-12-01T20:25:09Z</dcterms:modified>
</cp:coreProperties>
</file>