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C488CB-5C15-5CEB-5A37-B5475C35F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AA27DFE-4D47-B730-9B48-0E407F78C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D6D8EF-017B-777C-89E2-66A71626B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9E5E1A-8D62-DE6A-8E07-D9A24D3B7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B16767-C8D0-E5FB-4272-F8C502999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240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049E67-3177-5F06-EF97-3773C98DA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BD1A33-FA9A-30FE-59F4-B50A78A56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D33CE7-123E-91A9-6F39-204CF54B7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B649DA-20B2-3C80-678E-BE52E4B60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A8A1AD-F09F-B0CB-5201-B3F4714A6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301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1277289-7E0A-CA3A-005D-7F0086BB99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302720-3570-7CBD-6609-4D310CD63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93FC2E-B057-AC8B-EBC2-FB077B055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B7C178-90DE-22B7-D8A8-00DD22B4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1FF829-1533-ED67-9A5A-6688316E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5759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159CC-833D-FC8A-983B-D29763793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B09E76-4BE7-F0A3-3BA8-703FC23B8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1F3712-20E1-F27B-73D8-0EDEE3DDF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50A155-8B14-D4E0-C7F6-0F66EB39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99F42D-23FB-5DA0-DF77-D8E81447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996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5F0200-BFCA-AAC9-CA1D-3753ECBD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BC43B3-8A77-CD6B-8A9B-62F2EA8BF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D4B5A7-F9EE-7931-5B8A-8F161594D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D36FCC-1800-610C-27FA-7E38EA5EE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F731AA-6B70-E604-AC02-A5EDA670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0630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4A7CB-5F2F-F50E-AFE2-12F0EA161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E8E718-B526-78A6-30DA-8A636B063F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D2450A-CF31-D701-C67F-B6E2A4642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E0C020-B4E5-B4A1-6759-4E2E3C2A2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04ED8A-36E2-D53E-AA80-B6F36405B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056ED9-4B5D-913A-44DF-03956F4B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255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026AF-31AE-D537-0A6E-F94BA3D0F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B6D91F-E92E-B9AE-CAAA-8873A51E2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7CF086-ACFD-69AB-DCCC-47CB1D153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02D7D8-CB2A-869E-F0C7-14782E9372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691B25E-8472-5E91-56F2-20FE9602F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C498014-53AD-37E0-93D1-B8C90F69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46E1CA9-7DDF-E55A-124B-9B9EEE77F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0969DC4-A9CC-5C32-862F-E64A0C39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74022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172324-0B1E-5212-A8C1-303B5C04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EBB7388-9052-072B-8C17-7CE20BEB1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FED5D5A-9093-3407-160D-351BB2F2C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4FEEBE-B29A-C959-C50D-311EA716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051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0E85953-E2F9-B7B6-9C24-65ACAD48F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9F92E5B-9AF9-DD04-ACB5-BD0610BB4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4A3415-6A85-28EA-65B6-C89922EC4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261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F5C0F2-C993-C629-5CB8-DA92502CF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BACF6D-BBCF-A3CD-FDA4-BAB93AD78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97D030-9199-F64D-1BFB-7F2E3E5A35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ED2062-C138-B623-AE05-CC00FFA7F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E53356-600F-7240-6EE0-C2E3EABC2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EAC3FA-3EF8-C934-9B1A-95A8EE114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255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7F64E1-F9CB-60B5-9F11-B3ED72D71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AD927DF-8310-37A9-CE62-85C253249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C2CD56-3711-AFA7-E38C-A1EDA7A82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7B7B24-BC3E-3584-CEE8-0B3BD227C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47FB33D-250B-D2F4-4F03-58313D3C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0FF118-9F9B-5EED-6F71-3444FCA76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754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B640089-325F-326F-948B-D1A1EC38B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0F776F-EEC3-8F30-EEFF-E1A49525A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CCBDBF-4636-C48D-61C9-FE81CD0F84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47210-073A-496E-B0F4-0A2D7D27A216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4D5FAE-9EBA-8A80-8715-BDCFFAE92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FFE025-48A7-6E22-163A-E47D4C332E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BB07D-A125-4BA5-BFC8-524E598D659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374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479EC1-AB06-C33A-2C67-DB7508A1DF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Contraception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68B7C0-EB9F-8E80-23D0-4CA755B442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William Laverdière</a:t>
            </a:r>
          </a:p>
        </p:txBody>
      </p:sp>
    </p:spTree>
    <p:extLst>
      <p:ext uri="{BB962C8B-B14F-4D97-AF65-F5344CB8AC3E}">
        <p14:creationId xmlns:p14="http://schemas.microsoft.com/office/powerpoint/2010/main" val="3385677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7E3D33-A73D-E6D3-798B-46D589755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qui est en forme de T?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8E384F-F2BA-8815-36D1-4BF40D049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0979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C6BC64-C01A-8F3F-946B-C764C19F3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 stérilet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11ABDB-C185-C28C-1982-A640AB6B0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5252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ACA253-77AF-BF5E-BEBF-3B0E85EE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qu’une vasectomie?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FBE370-03E8-0F3D-027B-907398A71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5330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FC9DB0-2BB9-B78A-9DF9-1A8D354A7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Une opération pour les hommes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E5D409-3EFE-29BB-CAD8-AC57D2C20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0202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88BF21-575C-2AA7-9CE0-9989CEEA2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Qu’est-ce qu’un contraceptif injectable?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74FC5C-8151-6795-13A4-17439F796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14508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7D7BE7-34AE-4171-EB6B-519DD985D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 contraceptif qui est injecté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30B794-A75C-BDCA-E81C-69156747D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868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BCB242-1182-1CB2-EF9D-89C92EBF6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que la ligature des trompes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5A5457-AFDE-E9C0-340D-743312B5B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599127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A84993-015B-347C-179C-5DD5BB98B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Une opération pour les femmes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CC4B48-3D8E-97D8-D9C1-29018CE4C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12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0AE394F-AFF1-4485-AF1F-7387A2F04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F2E0ED-7F9F-9A34-5547-21E9C9F62E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683D043-25BB-4AC9-8130-6411796726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3323345"/>
          </a:xfrm>
          <a:prstGeom prst="rect">
            <a:avLst/>
          </a:prstGeom>
          <a:gradFill flip="none" rotWithShape="1">
            <a:gsLst>
              <a:gs pos="57000">
                <a:srgbClr val="000000">
                  <a:alpha val="30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9D1DF42-53E1-4C77-FEB9-A615956C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554845"/>
            <a:ext cx="10656891" cy="39026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Qu’est-ce que la pilule contraceptive?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61CCAC-6875-474C-8E9E-F57ABF078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047" y="4704862"/>
            <a:ext cx="12191999" cy="2155484"/>
          </a:xfrm>
          <a:prstGeom prst="rect">
            <a:avLst/>
          </a:prstGeom>
          <a:gradFill flip="none" rotWithShape="1">
            <a:gsLst>
              <a:gs pos="59000">
                <a:srgbClr val="000000">
                  <a:alpha val="30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96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8B7FD7-A76B-978D-B26E-E1A3AD068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 </a:t>
            </a:r>
            <a:r>
              <a:rPr lang="fr-CA" dirty="0" err="1"/>
              <a:t>comrimé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1E6941-3CC1-752F-CBE6-2E370B446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0690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8B957F-976A-44C2-8027-11D274858F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5E23AF5-FBBF-6489-4443-380B77133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>
                <a:solidFill>
                  <a:srgbClr val="FFFFFF"/>
                </a:solidFill>
              </a:rPr>
              <a:t>Qu’est-ce que la pilule du lendemain?</a:t>
            </a:r>
          </a:p>
        </p:txBody>
      </p:sp>
    </p:spTree>
    <p:extLst>
      <p:ext uri="{BB962C8B-B14F-4D97-AF65-F5344CB8AC3E}">
        <p14:creationId xmlns:p14="http://schemas.microsoft.com/office/powerpoint/2010/main" val="129405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835D7-A1B0-B4F4-DED0-CB99D01AD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 contraceptif d’urgence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641531-9E0D-FEC6-1D65-CBD51B710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48101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12C196-12E9-5E3D-8492-1E6437F16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 condom?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6DC452-4529-A645-3B77-793522962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100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A9D16-8995-4268-F611-F12B6E3A7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Une enveloppe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951D92-34D2-CD7C-F92F-907F11471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47475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ECAF55-C945-CC2C-72E4-580832334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 Timbre contraceptif?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D37F83-BE00-AB14-C9D2-C27A73EDD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4314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D2810E-99BD-63C2-69FB-51C2FB638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Un Timbre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44E1EB-D16F-CBA8-3A0B-C59DA7AB8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90649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76</Words>
  <Application>Microsoft Office PowerPoint</Application>
  <PresentationFormat>Grand écran</PresentationFormat>
  <Paragraphs>18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Contraception</vt:lpstr>
      <vt:lpstr>Qu’est-ce que la pilule contraceptive?</vt:lpstr>
      <vt:lpstr>Un comrimé</vt:lpstr>
      <vt:lpstr>Qu’est-ce que la pilule du lendemain?</vt:lpstr>
      <vt:lpstr>Un contraceptif d’urgence</vt:lpstr>
      <vt:lpstr>Qu’est-ce qu’un condom?</vt:lpstr>
      <vt:lpstr>Une enveloppe</vt:lpstr>
      <vt:lpstr>Qu’est-ce qu’un Timbre contraceptif?</vt:lpstr>
      <vt:lpstr>Un Timbre</vt:lpstr>
      <vt:lpstr>Qu’est-ce qui est en forme de T?</vt:lpstr>
      <vt:lpstr>Un stérilet</vt:lpstr>
      <vt:lpstr>Qu’est-ce qu’une vasectomie?</vt:lpstr>
      <vt:lpstr>Une opération pour les hommes</vt:lpstr>
      <vt:lpstr>Qu’est-ce qu’un contraceptif injectable?</vt:lpstr>
      <vt:lpstr>Un contraceptif qui est injecté</vt:lpstr>
      <vt:lpstr>Qu’est-ce que la ligature des trompes</vt:lpstr>
      <vt:lpstr>Une opération pour les femmes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Contraception</dc:title>
  <dc:creator>wlaverdiere20 William</dc:creator>
  <cp:lastModifiedBy>wlaverdiere20 William</cp:lastModifiedBy>
  <cp:revision>1</cp:revision>
  <dcterms:created xsi:type="dcterms:W3CDTF">2023-12-01T19:02:37Z</dcterms:created>
  <dcterms:modified xsi:type="dcterms:W3CDTF">2023-12-01T19:18:37Z</dcterms:modified>
</cp:coreProperties>
</file>