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61" r:id="rId6"/>
    <p:sldId id="259" r:id="rId7"/>
    <p:sldId id="263" r:id="rId8"/>
    <p:sldId id="260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A8DB0A-A950-00DE-8B7E-C4B7333A8406}" v="61" dt="2023-11-24T20:50:14.496"/>
    <p1510:client id="{AE769D36-9730-448F-9223-F6C179FC7F77}" v="57" dt="2023-11-20T21:00:14.0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Storyboard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Par William Laverdière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D0792-D732-C0AF-BAAE-83AF524B2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Content Placeholder 9" descr="Bart Simpson Descriptive Personality Statistics">
            <a:extLst>
              <a:ext uri="{FF2B5EF4-FFF2-40B4-BE49-F238E27FC236}">
                <a16:creationId xmlns:a16="http://schemas.microsoft.com/office/drawing/2014/main" id="{E94E2B9A-FB83-3A47-922C-597C0F0033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90123" y="-404"/>
            <a:ext cx="6826130" cy="6853207"/>
          </a:xfr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CD939234-B119-47D5-0272-58220B9109A9}"/>
              </a:ext>
            </a:extLst>
          </p:cNvPr>
          <p:cNvSpPr/>
          <p:nvPr/>
        </p:nvSpPr>
        <p:spPr>
          <a:xfrm>
            <a:off x="5273155" y="1149268"/>
            <a:ext cx="1653396" cy="1092678"/>
          </a:xfrm>
          <a:prstGeom prst="ellipse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8960738-A519-F2A5-F085-CBC95B4776EC}"/>
              </a:ext>
            </a:extLst>
          </p:cNvPr>
          <p:cNvCxnSpPr/>
          <p:nvPr/>
        </p:nvCxnSpPr>
        <p:spPr>
          <a:xfrm>
            <a:off x="5380008" y="1476555"/>
            <a:ext cx="1130060" cy="540589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Oval 8">
            <a:extLst>
              <a:ext uri="{FF2B5EF4-FFF2-40B4-BE49-F238E27FC236}">
                <a16:creationId xmlns:a16="http://schemas.microsoft.com/office/drawing/2014/main" id="{B74102F9-8B9A-4F41-6D0B-01A5DA44CF47}"/>
              </a:ext>
            </a:extLst>
          </p:cNvPr>
          <p:cNvSpPr/>
          <p:nvPr/>
        </p:nvSpPr>
        <p:spPr>
          <a:xfrm>
            <a:off x="5459945" y="1508702"/>
            <a:ext cx="1293962" cy="73324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Free Clipart: Pansement | jean_victor_balin">
            <a:extLst>
              <a:ext uri="{FF2B5EF4-FFF2-40B4-BE49-F238E27FC236}">
                <a16:creationId xmlns:a16="http://schemas.microsoft.com/office/drawing/2014/main" id="{485EC3EA-2AE2-ACCD-13D9-8F7744C14A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340000">
            <a:off x="5069456" y="802332"/>
            <a:ext cx="2196861" cy="201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901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Content Placeholder 3" descr="La maison des Simpson de A à Z – Ollow">
            <a:extLst>
              <a:ext uri="{FF2B5EF4-FFF2-40B4-BE49-F238E27FC236}">
                <a16:creationId xmlns:a16="http://schemas.microsoft.com/office/drawing/2014/main" id="{101CC199-709D-C23B-8C46-FB81EF8DB7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235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F4762-F9B6-54D0-4A56-9340EC4DA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742 Evergreen Terrace | Simpsons Wiki | Fandom">
            <a:extLst>
              <a:ext uri="{FF2B5EF4-FFF2-40B4-BE49-F238E27FC236}">
                <a16:creationId xmlns:a16="http://schemas.microsoft.com/office/drawing/2014/main" id="{59EBF4B0-0AD0-5D0A-6540-D4AD0A9444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5391" y="-4956"/>
            <a:ext cx="12202782" cy="6862312"/>
          </a:xfrm>
        </p:spPr>
      </p:pic>
    </p:spTree>
    <p:extLst>
      <p:ext uri="{BB962C8B-B14F-4D97-AF65-F5344CB8AC3E}">
        <p14:creationId xmlns:p14="http://schemas.microsoft.com/office/powerpoint/2010/main" val="417283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975D9-92D4-3FFD-38A3-947872A2C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Where Is Springfield? | Sporcle Blog">
            <a:extLst>
              <a:ext uri="{FF2B5EF4-FFF2-40B4-BE49-F238E27FC236}">
                <a16:creationId xmlns:a16="http://schemas.microsoft.com/office/drawing/2014/main" id="{DA3C1DF1-2FDD-8B4D-DC84-5E5312AF9B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62900" y="-4957"/>
            <a:ext cx="12260291" cy="6862312"/>
          </a:xfrm>
        </p:spPr>
      </p:pic>
    </p:spTree>
    <p:extLst>
      <p:ext uri="{BB962C8B-B14F-4D97-AF65-F5344CB8AC3E}">
        <p14:creationId xmlns:p14="http://schemas.microsoft.com/office/powerpoint/2010/main" val="191848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Bart Simpson va mourir">
            <a:extLst>
              <a:ext uri="{FF2B5EF4-FFF2-40B4-BE49-F238E27FC236}">
                <a16:creationId xmlns:a16="http://schemas.microsoft.com/office/drawing/2014/main" id="{F6B061D8-DD2E-76D4-2565-4035949F11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010" r="-2" b="6146"/>
          <a:stretch/>
        </p:blipFill>
        <p:spPr>
          <a:xfrm>
            <a:off x="-6588" y="10"/>
            <a:ext cx="12198588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335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311A2-69E9-210E-89DF-4882C9A9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art Simpson Descriptive Personality Statistics">
            <a:extLst>
              <a:ext uri="{FF2B5EF4-FFF2-40B4-BE49-F238E27FC236}">
                <a16:creationId xmlns:a16="http://schemas.microsoft.com/office/drawing/2014/main" id="{1A4874CE-EEC5-FC2B-B928-FA9FE50982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58413" y="794"/>
            <a:ext cx="8379663" cy="8389188"/>
          </a:xfr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DB80A6B6-9386-23F2-FCB9-CD33B9DF5320}"/>
              </a:ext>
            </a:extLst>
          </p:cNvPr>
          <p:cNvSpPr/>
          <p:nvPr/>
        </p:nvSpPr>
        <p:spPr>
          <a:xfrm>
            <a:off x="5833872" y="1336174"/>
            <a:ext cx="1653396" cy="1092678"/>
          </a:xfrm>
          <a:prstGeom prst="ellipse">
            <a:avLst/>
          </a:prstGeom>
          <a:solidFill>
            <a:srgbClr val="FFC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612DF58B-EEEC-D7A6-E17B-D8D6564DD504}"/>
              </a:ext>
            </a:extLst>
          </p:cNvPr>
          <p:cNvCxnSpPr/>
          <p:nvPr/>
        </p:nvCxnSpPr>
        <p:spPr>
          <a:xfrm>
            <a:off x="6127631" y="1548442"/>
            <a:ext cx="1130060" cy="540589"/>
          </a:xfrm>
          <a:prstGeom prst="straightConnector1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BEA715A9-3DAD-5AA3-3E72-4173AEC59838}"/>
              </a:ext>
            </a:extLst>
          </p:cNvPr>
          <p:cNvSpPr/>
          <p:nvPr/>
        </p:nvSpPr>
        <p:spPr>
          <a:xfrm>
            <a:off x="6035040" y="1609343"/>
            <a:ext cx="1293962" cy="73324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33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ad Bart Simpson with a purple hoodie by EmojiFaze on DeviantArt">
            <a:extLst>
              <a:ext uri="{FF2B5EF4-FFF2-40B4-BE49-F238E27FC236}">
                <a16:creationId xmlns:a16="http://schemas.microsoft.com/office/drawing/2014/main" id="{B1B89888-599E-57A8-9E97-31178ED25F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8331" b="39645"/>
          <a:stretch/>
        </p:blipFill>
        <p:spPr>
          <a:xfrm>
            <a:off x="-3744701" y="-2142216"/>
            <a:ext cx="18797795" cy="10567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151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86178-141C-B2A1-4B88-6E2F01C87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Angry Bart Simpson (PNG) by AwesomeKela1234 on DeviantArt">
            <a:extLst>
              <a:ext uri="{FF2B5EF4-FFF2-40B4-BE49-F238E27FC236}">
                <a16:creationId xmlns:a16="http://schemas.microsoft.com/office/drawing/2014/main" id="{AE931BA1-20D2-C07B-2592-04B4144B5B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14041" y="465272"/>
            <a:ext cx="2373162" cy="5677439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21CF71A0-F74B-4488-8FFC-46372D2E9DC9}"/>
              </a:ext>
            </a:extLst>
          </p:cNvPr>
          <p:cNvSpPr/>
          <p:nvPr/>
        </p:nvSpPr>
        <p:spPr>
          <a:xfrm>
            <a:off x="5531832" y="1106135"/>
            <a:ext cx="977661" cy="34505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69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65D28-8F24-725F-7002-93A81CE78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bart-simpson-HEAD MOUTH sticker - Pro Sport Stickers">
            <a:extLst>
              <a:ext uri="{FF2B5EF4-FFF2-40B4-BE49-F238E27FC236}">
                <a16:creationId xmlns:a16="http://schemas.microsoft.com/office/drawing/2014/main" id="{A23DE5DC-F103-1989-A5A1-818E4B56CA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0248" y="-3251"/>
            <a:ext cx="6873274" cy="6858898"/>
          </a:xfr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570DFB70-AB58-D575-52B5-B4CB626F9F8B}"/>
              </a:ext>
            </a:extLst>
          </p:cNvPr>
          <p:cNvSpPr/>
          <p:nvPr/>
        </p:nvSpPr>
        <p:spPr>
          <a:xfrm rot="2880000">
            <a:off x="5848134" y="1221154"/>
            <a:ext cx="1293962" cy="73324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49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E216C-25D5-8CA5-DAE4-464186487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omer Simpson - Wikipedia">
            <a:extLst>
              <a:ext uri="{FF2B5EF4-FFF2-40B4-BE49-F238E27FC236}">
                <a16:creationId xmlns:a16="http://schemas.microsoft.com/office/drawing/2014/main" id="{64152313-276D-1D94-1E90-B74FBA84C8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34174" y="-5137"/>
            <a:ext cx="4931613" cy="10155087"/>
          </a:xfrm>
        </p:spPr>
      </p:pic>
    </p:spTree>
    <p:extLst>
      <p:ext uri="{BB962C8B-B14F-4D97-AF65-F5344CB8AC3E}">
        <p14:creationId xmlns:p14="http://schemas.microsoft.com/office/powerpoint/2010/main" val="347631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Storyboard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74</cp:revision>
  <dcterms:created xsi:type="dcterms:W3CDTF">2023-11-20T20:50:28Z</dcterms:created>
  <dcterms:modified xsi:type="dcterms:W3CDTF">2023-11-24T20:51:14Z</dcterms:modified>
</cp:coreProperties>
</file>