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3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8DB0A-A950-00DE-8B7E-C4B7333A8406}" v="61" dt="2023-11-24T20:50:14.496"/>
    <p1510:client id="{AE769D36-9730-448F-9223-F6C179FC7F77}" v="57" dt="2023-11-20T21:00:14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 William Laverdière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0792-D732-C0AF-BAAE-83AF524B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Bart Simpson Descriptive Personality Statistics">
            <a:extLst>
              <a:ext uri="{FF2B5EF4-FFF2-40B4-BE49-F238E27FC236}">
                <a16:creationId xmlns:a16="http://schemas.microsoft.com/office/drawing/2014/main" id="{E94E2B9A-FB83-3A47-922C-597C0F003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123" y="-404"/>
            <a:ext cx="6826130" cy="68532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D939234-B119-47D5-0272-58220B9109A9}"/>
              </a:ext>
            </a:extLst>
          </p:cNvPr>
          <p:cNvSpPr/>
          <p:nvPr/>
        </p:nvSpPr>
        <p:spPr>
          <a:xfrm>
            <a:off x="5273155" y="1149268"/>
            <a:ext cx="1653396" cy="1092678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960738-A519-F2A5-F085-CBC95B4776EC}"/>
              </a:ext>
            </a:extLst>
          </p:cNvPr>
          <p:cNvCxnSpPr/>
          <p:nvPr/>
        </p:nvCxnSpPr>
        <p:spPr>
          <a:xfrm>
            <a:off x="5380008" y="1476555"/>
            <a:ext cx="1130060" cy="540589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74102F9-8B9A-4F41-6D0B-01A5DA44CF47}"/>
              </a:ext>
            </a:extLst>
          </p:cNvPr>
          <p:cNvSpPr/>
          <p:nvPr/>
        </p:nvSpPr>
        <p:spPr>
          <a:xfrm>
            <a:off x="5459945" y="1508702"/>
            <a:ext cx="1293962" cy="7332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Free Clipart: Pansement | jean_victor_balin">
            <a:extLst>
              <a:ext uri="{FF2B5EF4-FFF2-40B4-BE49-F238E27FC236}">
                <a16:creationId xmlns:a16="http://schemas.microsoft.com/office/drawing/2014/main" id="{485EC3EA-2AE2-ACCD-13D9-8F7744C14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40000">
            <a:off x="5069456" y="802332"/>
            <a:ext cx="2196861" cy="20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0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La maison des Simpson de A à Z – Ollow">
            <a:extLst>
              <a:ext uri="{FF2B5EF4-FFF2-40B4-BE49-F238E27FC236}">
                <a16:creationId xmlns:a16="http://schemas.microsoft.com/office/drawing/2014/main" id="{101CC199-709D-C23B-8C46-FB81EF8DB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3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4762-F9B6-54D0-4A56-9340EC4D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42 Evergreen Terrace | Simpsons Wiki | Fandom">
            <a:extLst>
              <a:ext uri="{FF2B5EF4-FFF2-40B4-BE49-F238E27FC236}">
                <a16:creationId xmlns:a16="http://schemas.microsoft.com/office/drawing/2014/main" id="{59EBF4B0-0AD0-5D0A-6540-D4AD0A944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391" y="-4956"/>
            <a:ext cx="12202782" cy="6862312"/>
          </a:xfrm>
        </p:spPr>
      </p:pic>
    </p:spTree>
    <p:extLst>
      <p:ext uri="{BB962C8B-B14F-4D97-AF65-F5344CB8AC3E}">
        <p14:creationId xmlns:p14="http://schemas.microsoft.com/office/powerpoint/2010/main" val="41728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75D9-92D4-3FFD-38A3-947872A2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ere Is Springfield? | Sporcle Blog">
            <a:extLst>
              <a:ext uri="{FF2B5EF4-FFF2-40B4-BE49-F238E27FC236}">
                <a16:creationId xmlns:a16="http://schemas.microsoft.com/office/drawing/2014/main" id="{DA3C1DF1-2FDD-8B4D-DC84-5E5312AF9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2900" y="-4957"/>
            <a:ext cx="12260291" cy="6862312"/>
          </a:xfrm>
        </p:spPr>
      </p:pic>
    </p:spTree>
    <p:extLst>
      <p:ext uri="{BB962C8B-B14F-4D97-AF65-F5344CB8AC3E}">
        <p14:creationId xmlns:p14="http://schemas.microsoft.com/office/powerpoint/2010/main" val="19184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art Simpson va mourir">
            <a:extLst>
              <a:ext uri="{FF2B5EF4-FFF2-40B4-BE49-F238E27FC236}">
                <a16:creationId xmlns:a16="http://schemas.microsoft.com/office/drawing/2014/main" id="{F6B061D8-DD2E-76D4-2565-4035949F1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010" r="-2" b="6146"/>
          <a:stretch/>
        </p:blipFill>
        <p:spPr>
          <a:xfrm>
            <a:off x="-6588" y="10"/>
            <a:ext cx="1219858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3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11A2-69E9-210E-89DF-4882C9A9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rt Simpson Descriptive Personality Statistics">
            <a:extLst>
              <a:ext uri="{FF2B5EF4-FFF2-40B4-BE49-F238E27FC236}">
                <a16:creationId xmlns:a16="http://schemas.microsoft.com/office/drawing/2014/main" id="{1A4874CE-EEC5-FC2B-B928-FA9FE5098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8413" y="794"/>
            <a:ext cx="8379663" cy="8389188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B80A6B6-9386-23F2-FCB9-CD33B9DF5320}"/>
              </a:ext>
            </a:extLst>
          </p:cNvPr>
          <p:cNvSpPr/>
          <p:nvPr/>
        </p:nvSpPr>
        <p:spPr>
          <a:xfrm>
            <a:off x="5833872" y="1336174"/>
            <a:ext cx="1653396" cy="1092678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12DF58B-EEEC-D7A6-E17B-D8D6564DD504}"/>
              </a:ext>
            </a:extLst>
          </p:cNvPr>
          <p:cNvCxnSpPr/>
          <p:nvPr/>
        </p:nvCxnSpPr>
        <p:spPr>
          <a:xfrm>
            <a:off x="6127631" y="1548442"/>
            <a:ext cx="1130060" cy="540589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BEA715A9-3DAD-5AA3-3E72-4173AEC59838}"/>
              </a:ext>
            </a:extLst>
          </p:cNvPr>
          <p:cNvSpPr/>
          <p:nvPr/>
        </p:nvSpPr>
        <p:spPr>
          <a:xfrm>
            <a:off x="6035040" y="1609343"/>
            <a:ext cx="1293962" cy="7332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d Bart Simpson with a purple hoodie by EmojiFaze on DeviantArt">
            <a:extLst>
              <a:ext uri="{FF2B5EF4-FFF2-40B4-BE49-F238E27FC236}">
                <a16:creationId xmlns:a16="http://schemas.microsoft.com/office/drawing/2014/main" id="{B1B89888-599E-57A8-9E97-31178ED25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331" b="39645"/>
          <a:stretch/>
        </p:blipFill>
        <p:spPr>
          <a:xfrm>
            <a:off x="-3744701" y="-2142216"/>
            <a:ext cx="18797795" cy="1056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5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78-141C-B2A1-4B88-6E2F01C8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gry Bart Simpson (PNG) by AwesomeKela1234 on DeviantArt">
            <a:extLst>
              <a:ext uri="{FF2B5EF4-FFF2-40B4-BE49-F238E27FC236}">
                <a16:creationId xmlns:a16="http://schemas.microsoft.com/office/drawing/2014/main" id="{AE931BA1-20D2-C07B-2592-04B4144B5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4041" y="465272"/>
            <a:ext cx="2373162" cy="5677439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1CF71A0-F74B-4488-8FFC-46372D2E9DC9}"/>
              </a:ext>
            </a:extLst>
          </p:cNvPr>
          <p:cNvSpPr/>
          <p:nvPr/>
        </p:nvSpPr>
        <p:spPr>
          <a:xfrm>
            <a:off x="5531832" y="1106135"/>
            <a:ext cx="977661" cy="3450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5D28-8F24-725F-7002-93A81CE7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rt-simpson-HEAD MOUTH sticker - Pro Sport Stickers">
            <a:extLst>
              <a:ext uri="{FF2B5EF4-FFF2-40B4-BE49-F238E27FC236}">
                <a16:creationId xmlns:a16="http://schemas.microsoft.com/office/drawing/2014/main" id="{A23DE5DC-F103-1989-A5A1-818E4B56C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0248" y="-3251"/>
            <a:ext cx="6873274" cy="6858898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70DFB70-AB58-D575-52B5-B4CB626F9F8B}"/>
              </a:ext>
            </a:extLst>
          </p:cNvPr>
          <p:cNvSpPr/>
          <p:nvPr/>
        </p:nvSpPr>
        <p:spPr>
          <a:xfrm rot="2880000">
            <a:off x="5848134" y="1221154"/>
            <a:ext cx="1293962" cy="7332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4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216C-25D5-8CA5-DAE4-46418648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mer Simpson - Wikipedia">
            <a:extLst>
              <a:ext uri="{FF2B5EF4-FFF2-40B4-BE49-F238E27FC236}">
                <a16:creationId xmlns:a16="http://schemas.microsoft.com/office/drawing/2014/main" id="{64152313-276D-1D94-1E90-B74FBA84C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4174" y="-5137"/>
            <a:ext cx="4931613" cy="10155087"/>
          </a:xfrm>
        </p:spPr>
      </p:pic>
    </p:spTree>
    <p:extLst>
      <p:ext uri="{BB962C8B-B14F-4D97-AF65-F5344CB8AC3E}">
        <p14:creationId xmlns:p14="http://schemas.microsoft.com/office/powerpoint/2010/main" val="347631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74</cp:revision>
  <dcterms:created xsi:type="dcterms:W3CDTF">2023-11-20T20:50:28Z</dcterms:created>
  <dcterms:modified xsi:type="dcterms:W3CDTF">2023-11-24T20:51:14Z</dcterms:modified>
</cp:coreProperties>
</file>