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0749A9-864F-4E23-9D11-45E7B30DE864}" v="101" dt="2023-09-25T19:30:37.2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umière de phare">
            <a:extLst>
              <a:ext uri="{FF2B5EF4-FFF2-40B4-BE49-F238E27FC236}">
                <a16:creationId xmlns:a16="http://schemas.microsoft.com/office/drawing/2014/main" id="{425E9BC1-21E9-9ADD-3290-CA1E3CB5B47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r="6250" b="625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5200">
                <a:solidFill>
                  <a:srgbClr val="FFFFFF"/>
                </a:solidFill>
                <a:ea typeface="Calibri Light"/>
                <a:cs typeface="Calibri Light"/>
              </a:rPr>
              <a:t>phénomènes observable la nuit</a:t>
            </a:r>
            <a:endParaRPr lang="en-US" sz="520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449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8E608E32-EDFA-71D1-7719-A812EA41E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Étoiles filantes dans la mésosphère</a:t>
            </a:r>
          </a:p>
        </p:txBody>
      </p:sp>
      <p:sp>
        <p:nvSpPr>
          <p:cNvPr id="26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Pourquoi le Japon va-t-il créer des étoiles filantes artificielles ? -  rtbf.be">
            <a:extLst>
              <a:ext uri="{FF2B5EF4-FFF2-40B4-BE49-F238E27FC236}">
                <a16:creationId xmlns:a16="http://schemas.microsoft.com/office/drawing/2014/main" id="{8A597CC7-65A3-FA7C-728B-36D1809A25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6574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15078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661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F5103A-87D7-C9BD-5C94-03FBA6296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300">
                <a:solidFill>
                  <a:srgbClr val="FFFFFF"/>
                </a:solidFill>
              </a:rPr>
              <a:t>Aurores boréale dans la thermosphère</a:t>
            </a: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urores boréales : où et quand les voir | Espace pour la vie">
            <a:extLst>
              <a:ext uri="{FF2B5EF4-FFF2-40B4-BE49-F238E27FC236}">
                <a16:creationId xmlns:a16="http://schemas.microsoft.com/office/drawing/2014/main" id="{C6AFDD93-C47C-9863-FCE5-76602CE6D5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864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575900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BEE73255-8084-4DF9-BB0B-15EAC92E2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201A07-7619-5FCE-417D-5C1A5DE89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938" y="640081"/>
            <a:ext cx="2608655" cy="52577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>
                <a:solidFill>
                  <a:srgbClr val="2C2C2C"/>
                </a:solidFill>
              </a:rPr>
              <a:t>province</a:t>
            </a:r>
          </a:p>
        </p:txBody>
      </p:sp>
      <p:sp>
        <p:nvSpPr>
          <p:cNvPr id="24" name="Rounded Rectangle 9">
            <a:extLst>
              <a:ext uri="{FF2B5EF4-FFF2-40B4-BE49-F238E27FC236}">
                <a16:creationId xmlns:a16="http://schemas.microsoft.com/office/drawing/2014/main" id="{67048353-8981-459A-9BC6-9711CE462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80067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Québec — Wikipédia">
            <a:extLst>
              <a:ext uri="{FF2B5EF4-FFF2-40B4-BE49-F238E27FC236}">
                <a16:creationId xmlns:a16="http://schemas.microsoft.com/office/drawing/2014/main" id="{D40D23E5-0E72-CFEE-B7CF-77FF4C83C0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0696"/>
          <a:stretch/>
        </p:blipFill>
        <p:spPr>
          <a:xfrm>
            <a:off x="4264247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999554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C34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08948-141E-0C03-D0C6-F2A5600BB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MRC </a:t>
            </a: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Cartes interactives - MRC">
            <a:extLst>
              <a:ext uri="{FF2B5EF4-FFF2-40B4-BE49-F238E27FC236}">
                <a16:creationId xmlns:a16="http://schemas.microsoft.com/office/drawing/2014/main" id="{83895E80-6816-51A7-3FE3-149A21A0DD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49" r="2" b="2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628554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D5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E6D16D-9A7F-C129-928E-922971A9D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Localité</a:t>
            </a: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Site patrimonial de Saint-Joseph-de-Beauce - Répertoire du patrimoine  culturel du Québec">
            <a:extLst>
              <a:ext uri="{FF2B5EF4-FFF2-40B4-BE49-F238E27FC236}">
                <a16:creationId xmlns:a16="http://schemas.microsoft.com/office/drawing/2014/main" id="{8F24B153-9F3F-5D58-44E3-970AAFBF8F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23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8964317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phénomènes observable la nuit</vt:lpstr>
      <vt:lpstr>Étoiles filantes dans la mésosphère</vt:lpstr>
      <vt:lpstr>Aurores boréale dans la thermosphère</vt:lpstr>
      <vt:lpstr>province</vt:lpstr>
      <vt:lpstr>MRC </vt:lpstr>
      <vt:lpstr>Localité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49</cp:revision>
  <dcterms:created xsi:type="dcterms:W3CDTF">2023-09-25T19:01:47Z</dcterms:created>
  <dcterms:modified xsi:type="dcterms:W3CDTF">2023-09-25T19:39:40Z</dcterms:modified>
</cp:coreProperties>
</file>