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611C95-E278-4768-ACC7-597C2662BDF7}" v="49" dt="2023-10-19T18:41:21.7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nsoles, Collectibles, Video Games, and More – Buy, Sell or Trade ...">
            <a:extLst>
              <a:ext uri="{FF2B5EF4-FFF2-40B4-BE49-F238E27FC236}">
                <a16:creationId xmlns:a16="http://schemas.microsoft.com/office/drawing/2014/main" id="{7429986D-7828-B8A4-3D83-F1CD5C01B2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444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NBA 2k 24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Résultat d’images pour nba 2k24 menu">
            <a:extLst>
              <a:ext uri="{FF2B5EF4-FFF2-40B4-BE49-F238E27FC236}">
                <a16:creationId xmlns:a16="http://schemas.microsoft.com/office/drawing/2014/main" id="{D0536AFB-9A3D-00E3-2615-F15201D5FC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D6D5DD-E55B-7FC0-1BE9-C912DAD41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Mode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21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BA 2K24 Realism Gameplay Concept (PS5/Xbox Series X) | Warriors vs ...">
            <a:extLst>
              <a:ext uri="{FF2B5EF4-FFF2-40B4-BE49-F238E27FC236}">
                <a16:creationId xmlns:a16="http://schemas.microsoft.com/office/drawing/2014/main" id="{5062652C-0F8B-10B0-AC6D-9D5EC96455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DE43E0-3BEB-AE85-09E3-74DB6CCBA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partie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222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S Plus - Junio 2023: Estos son los nuevos juegos gratuitos ...">
            <a:extLst>
              <a:ext uri="{FF2B5EF4-FFF2-40B4-BE49-F238E27FC236}">
                <a16:creationId xmlns:a16="http://schemas.microsoft.com/office/drawing/2014/main" id="{7A88625E-85D5-C5E7-BE4A-91AE6EF6DD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BFCDAD-F5E6-688A-C779-A9E041CB2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Personage: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joueur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nba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887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ésultat d’images pour nba 2k24 vc and mt">
            <a:extLst>
              <a:ext uri="{FF2B5EF4-FFF2-40B4-BE49-F238E27FC236}">
                <a16:creationId xmlns:a16="http://schemas.microsoft.com/office/drawing/2014/main" id="{E73B8275-6AA1-399E-48D9-C736F0C2B3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8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1D7E3D-78C6-F43E-77AE-35CD0604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Monnaie virtuelle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290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NBA 2k 24</vt:lpstr>
      <vt:lpstr>Mode</vt:lpstr>
      <vt:lpstr>partie</vt:lpstr>
      <vt:lpstr>Personage: joueur nba</vt:lpstr>
      <vt:lpstr>Monnaie virtuelle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31</cp:revision>
  <dcterms:created xsi:type="dcterms:W3CDTF">2023-10-19T18:32:42Z</dcterms:created>
  <dcterms:modified xsi:type="dcterms:W3CDTF">2023-10-19T18:42:14Z</dcterms:modified>
</cp:coreProperties>
</file>