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ppt/ink/ink98.xml" ContentType="application/inkml+xml"/>
  <Override PartName="/ppt/ink/ink99.xml" ContentType="application/inkml+xml"/>
  <Override PartName="/ppt/ink/ink100.xml" ContentType="application/inkml+xml"/>
  <Override PartName="/ppt/ink/ink101.xml" ContentType="application/inkml+xml"/>
  <Override PartName="/ppt/ink/ink102.xml" ContentType="application/inkml+xml"/>
  <Override PartName="/ppt/ink/ink103.xml" ContentType="application/inkml+xml"/>
  <Override PartName="/ppt/ink/ink104.xml" ContentType="application/inkml+xml"/>
  <Override PartName="/ppt/ink/ink105.xml" ContentType="application/inkml+xml"/>
  <Override PartName="/ppt/ink/ink106.xml" ContentType="application/inkml+xml"/>
  <Override PartName="/ppt/ink/ink107.xml" ContentType="application/inkml+xml"/>
  <Override PartName="/ppt/ink/ink108.xml" ContentType="application/inkml+xml"/>
  <Override PartName="/ppt/ink/ink109.xml" ContentType="application/inkml+xml"/>
  <Override PartName="/ppt/ink/ink110.xml" ContentType="application/inkml+xml"/>
  <Override PartName="/ppt/ink/ink111.xml" ContentType="application/inkml+xml"/>
  <Override PartName="/ppt/ink/ink112.xml" ContentType="application/inkml+xml"/>
  <Override PartName="/ppt/ink/ink113.xml" ContentType="application/inkml+xml"/>
  <Override PartName="/ppt/ink/ink114.xml" ContentType="application/inkml+xml"/>
  <Override PartName="/ppt/ink/ink115.xml" ContentType="application/inkml+xml"/>
  <Override PartName="/ppt/ink/ink116.xml" ContentType="application/inkml+xml"/>
  <Override PartName="/ppt/ink/ink117.xml" ContentType="application/inkml+xml"/>
  <Override PartName="/ppt/ink/ink118.xml" ContentType="application/inkml+xml"/>
  <Override PartName="/ppt/ink/ink119.xml" ContentType="application/inkml+xml"/>
  <Override PartName="/ppt/ink/ink120.xml" ContentType="application/inkml+xml"/>
  <Override PartName="/ppt/ink/ink121.xml" ContentType="application/inkml+xml"/>
  <Override PartName="/ppt/ink/ink122.xml" ContentType="application/inkml+xml"/>
  <Override PartName="/ppt/ink/ink123.xml" ContentType="application/inkml+xml"/>
  <Override PartName="/ppt/ink/ink124.xml" ContentType="application/inkml+xml"/>
  <Override PartName="/ppt/ink/ink125.xml" ContentType="application/inkml+xml"/>
  <Override PartName="/ppt/ink/ink126.xml" ContentType="application/inkml+xml"/>
  <Override PartName="/ppt/ink/ink127.xml" ContentType="application/inkml+xml"/>
  <Override PartName="/ppt/ink/ink128.xml" ContentType="application/inkml+xml"/>
  <Override PartName="/ppt/ink/ink129.xml" ContentType="application/inkml+xml"/>
  <Override PartName="/ppt/ink/ink130.xml" ContentType="application/inkml+xml"/>
  <Override PartName="/ppt/ink/ink131.xml" ContentType="application/inkml+xml"/>
  <Override PartName="/ppt/ink/ink132.xml" ContentType="application/inkml+xml"/>
  <Override PartName="/ppt/ink/ink133.xml" ContentType="application/inkml+xml"/>
  <Override PartName="/ppt/ink/ink134.xml" ContentType="application/inkml+xml"/>
  <Override PartName="/ppt/ink/ink135.xml" ContentType="application/inkml+xml"/>
  <Override PartName="/ppt/ink/ink136.xml" ContentType="application/inkml+xml"/>
  <Override PartName="/ppt/ink/ink137.xml" ContentType="application/inkml+xml"/>
  <Override PartName="/ppt/ink/ink138.xml" ContentType="application/inkml+xml"/>
  <Override PartName="/ppt/ink/ink139.xml" ContentType="application/inkml+xml"/>
  <Override PartName="/ppt/ink/ink140.xml" ContentType="application/inkml+xml"/>
  <Override PartName="/ppt/ink/ink141.xml" ContentType="application/inkml+xml"/>
  <Override PartName="/ppt/ink/ink142.xml" ContentType="application/inkml+xml"/>
  <Override PartName="/ppt/ink/ink143.xml" ContentType="application/inkml+xml"/>
  <Override PartName="/ppt/ink/ink144.xml" ContentType="application/inkml+xml"/>
  <Override PartName="/ppt/ink/ink145.xml" ContentType="application/inkml+xml"/>
  <Override PartName="/ppt/ink/ink146.xml" ContentType="application/inkml+xml"/>
  <Override PartName="/ppt/ink/ink147.xml" ContentType="application/inkml+xml"/>
  <Override PartName="/ppt/ink/ink148.xml" ContentType="application/inkml+xml"/>
  <Override PartName="/ppt/ink/ink149.xml" ContentType="application/inkml+xml"/>
  <Override PartName="/ppt/ink/ink150.xml" ContentType="application/inkml+xml"/>
  <Override PartName="/ppt/ink/ink151.xml" ContentType="application/inkml+xml"/>
  <Override PartName="/ppt/ink/ink152.xml" ContentType="application/inkml+xml"/>
  <Override PartName="/ppt/ink/ink153.xml" ContentType="application/inkml+xml"/>
  <Override PartName="/ppt/ink/ink154.xml" ContentType="application/inkml+xml"/>
  <Override PartName="/ppt/ink/ink155.xml" ContentType="application/inkml+xml"/>
  <Override PartName="/ppt/ink/ink156.xml" ContentType="application/inkml+xml"/>
  <Override PartName="/ppt/ink/ink157.xml" ContentType="application/inkml+xml"/>
  <Override PartName="/ppt/ink/ink158.xml" ContentType="application/inkml+xml"/>
  <Override PartName="/ppt/ink/ink159.xml" ContentType="application/inkml+xml"/>
  <Override PartName="/ppt/ink/ink160.xml" ContentType="application/inkml+xml"/>
  <Override PartName="/ppt/ink/ink161.xml" ContentType="application/inkml+xml"/>
  <Override PartName="/ppt/ink/ink162.xml" ContentType="application/inkml+xml"/>
  <Override PartName="/ppt/ink/ink163.xml" ContentType="application/inkml+xml"/>
  <Override PartName="/ppt/ink/ink164.xml" ContentType="application/inkml+xml"/>
  <Override PartName="/ppt/ink/ink165.xml" ContentType="application/inkml+xml"/>
  <Override PartName="/ppt/ink/ink166.xml" ContentType="application/inkml+xml"/>
  <Override PartName="/ppt/ink/ink167.xml" ContentType="application/inkml+xml"/>
  <Override PartName="/ppt/ink/ink168.xml" ContentType="application/inkml+xml"/>
  <Override PartName="/ppt/ink/ink169.xml" ContentType="application/inkml+xml"/>
  <Override PartName="/ppt/ink/ink170.xml" ContentType="application/inkml+xml"/>
  <Override PartName="/ppt/ink/ink171.xml" ContentType="application/inkml+xml"/>
  <Override PartName="/ppt/ink/ink172.xml" ContentType="application/inkml+xml"/>
  <Override PartName="/ppt/ink/ink173.xml" ContentType="application/inkml+xml"/>
  <Override PartName="/ppt/ink/ink174.xml" ContentType="application/inkml+xml"/>
  <Override PartName="/ppt/ink/ink175.xml" ContentType="application/inkml+xml"/>
  <Override PartName="/ppt/ink/ink176.xml" ContentType="application/inkml+xml"/>
  <Override PartName="/ppt/ink/ink177.xml" ContentType="application/inkml+xml"/>
  <Override PartName="/ppt/ink/ink178.xml" ContentType="application/inkml+xml"/>
  <Override PartName="/ppt/ink/ink179.xml" ContentType="application/inkml+xml"/>
  <Override PartName="/ppt/ink/ink180.xml" ContentType="application/inkml+xml"/>
  <Override PartName="/ppt/ink/ink181.xml" ContentType="application/inkml+xml"/>
  <Override PartName="/ppt/ink/ink182.xml" ContentType="application/inkml+xml"/>
  <Override PartName="/ppt/ink/ink183.xml" ContentType="application/inkml+xml"/>
  <Override PartName="/ppt/ink/ink184.xml" ContentType="application/inkml+xml"/>
  <Override PartName="/ppt/ink/ink185.xml" ContentType="application/inkml+xml"/>
  <Override PartName="/ppt/ink/ink186.xml" ContentType="application/inkml+xml"/>
  <Override PartName="/ppt/ink/ink187.xml" ContentType="application/inkml+xml"/>
  <Override PartName="/ppt/ink/ink188.xml" ContentType="application/inkml+xml"/>
  <Override PartName="/ppt/ink/ink189.xml" ContentType="application/inkml+xml"/>
  <Override PartName="/ppt/ink/ink190.xml" ContentType="application/inkml+xml"/>
  <Override PartName="/ppt/ink/ink191.xml" ContentType="application/inkml+xml"/>
  <Override PartName="/ppt/ink/ink192.xml" ContentType="application/inkml+xml"/>
  <Override PartName="/ppt/ink/ink193.xml" ContentType="application/inkml+xml"/>
  <Override PartName="/ppt/ink/ink194.xml" ContentType="application/inkml+xml"/>
  <Override PartName="/ppt/ink/ink195.xml" ContentType="application/inkml+xml"/>
  <Override PartName="/ppt/ink/ink196.xml" ContentType="application/inkml+xml"/>
  <Override PartName="/ppt/ink/ink197.xml" ContentType="application/inkml+xml"/>
  <Override PartName="/ppt/ink/ink198.xml" ContentType="application/inkml+xml"/>
  <Override PartName="/ppt/ink/ink199.xml" ContentType="application/inkml+xml"/>
  <Override PartName="/ppt/ink/ink200.xml" ContentType="application/inkml+xml"/>
  <Override PartName="/ppt/ink/ink201.xml" ContentType="application/inkml+xml"/>
  <Override PartName="/ppt/ink/ink202.xml" ContentType="application/inkml+xml"/>
  <Override PartName="/ppt/ink/ink203.xml" ContentType="application/inkml+xml"/>
  <Override PartName="/ppt/ink/ink204.xml" ContentType="application/inkml+xml"/>
  <Override PartName="/ppt/ink/ink205.xml" ContentType="application/inkml+xml"/>
  <Override PartName="/ppt/ink/ink206.xml" ContentType="application/inkml+xml"/>
  <Override PartName="/ppt/ink/ink207.xml" ContentType="application/inkml+xml"/>
  <Override PartName="/ppt/ink/ink208.xml" ContentType="application/inkml+xml"/>
  <Override PartName="/ppt/ink/ink209.xml" ContentType="application/inkml+xml"/>
  <Override PartName="/ppt/ink/ink210.xml" ContentType="application/inkml+xml"/>
  <Override PartName="/ppt/ink/ink211.xml" ContentType="application/inkml+xml"/>
  <Override PartName="/ppt/ink/ink212.xml" ContentType="application/inkml+xml"/>
  <Override PartName="/ppt/ink/ink213.xml" ContentType="application/inkml+xml"/>
  <Override PartName="/ppt/ink/ink214.xml" ContentType="application/inkml+xml"/>
  <Override PartName="/ppt/ink/ink215.xml" ContentType="application/inkml+xml"/>
  <Override PartName="/ppt/ink/ink216.xml" ContentType="application/inkml+xml"/>
  <Override PartName="/ppt/ink/ink217.xml" ContentType="application/inkml+xml"/>
  <Override PartName="/ppt/ink/ink218.xml" ContentType="application/inkml+xml"/>
  <Override PartName="/ppt/ink/ink219.xml" ContentType="application/inkml+xml"/>
  <Override PartName="/ppt/ink/ink220.xml" ContentType="application/inkml+xml"/>
  <Override PartName="/ppt/ink/ink221.xml" ContentType="application/inkml+xml"/>
  <Override PartName="/ppt/ink/ink222.xml" ContentType="application/inkml+xml"/>
  <Override PartName="/ppt/ink/ink223.xml" ContentType="application/inkml+xml"/>
  <Override PartName="/ppt/ink/ink224.xml" ContentType="application/inkml+xml"/>
  <Override PartName="/ppt/ink/ink225.xml" ContentType="application/inkml+xml"/>
  <Override PartName="/ppt/ink/ink226.xml" ContentType="application/inkml+xml"/>
  <Override PartName="/ppt/ink/ink227.xml" ContentType="application/inkml+xml"/>
  <Override PartName="/ppt/ink/ink228.xml" ContentType="application/inkml+xml"/>
  <Override PartName="/ppt/ink/ink229.xml" ContentType="application/inkml+xml"/>
  <Override PartName="/ppt/ink/ink230.xml" ContentType="application/inkml+xml"/>
  <Override PartName="/ppt/ink/ink231.xml" ContentType="application/inkml+xml"/>
  <Override PartName="/ppt/ink/ink232.xml" ContentType="application/inkml+xml"/>
  <Override PartName="/ppt/ink/ink233.xml" ContentType="application/inkml+xml"/>
  <Override PartName="/ppt/ink/ink234.xml" ContentType="application/inkml+xml"/>
  <Override PartName="/ppt/ink/ink235.xml" ContentType="application/inkml+xml"/>
  <Override PartName="/ppt/ink/ink236.xml" ContentType="application/inkml+xml"/>
  <Override PartName="/ppt/ink/ink237.xml" ContentType="application/inkml+xml"/>
  <Override PartName="/ppt/ink/ink238.xml" ContentType="application/inkml+xml"/>
  <Override PartName="/ppt/ink/ink239.xml" ContentType="application/inkml+xml"/>
  <Override PartName="/ppt/ink/ink240.xml" ContentType="application/inkml+xml"/>
  <Override PartName="/ppt/ink/ink241.xml" ContentType="application/inkml+xml"/>
  <Override PartName="/ppt/ink/ink242.xml" ContentType="application/inkml+xml"/>
  <Override PartName="/ppt/ink/ink243.xml" ContentType="application/inkml+xml"/>
  <Override PartName="/ppt/ink/ink244.xml" ContentType="application/inkml+xml"/>
  <Override PartName="/ppt/ink/ink245.xml" ContentType="application/inkml+xml"/>
  <Override PartName="/ppt/ink/ink246.xml" ContentType="application/inkml+xml"/>
  <Override PartName="/ppt/ink/ink247.xml" ContentType="application/inkml+xml"/>
  <Override PartName="/ppt/ink/ink248.xml" ContentType="application/inkml+xml"/>
  <Override PartName="/ppt/ink/ink249.xml" ContentType="application/inkml+xml"/>
  <Override PartName="/ppt/ink/ink250.xml" ContentType="application/inkml+xml"/>
  <Override PartName="/ppt/ink/ink251.xml" ContentType="application/inkml+xml"/>
  <Override PartName="/ppt/ink/ink252.xml" ContentType="application/inkml+xml"/>
  <Override PartName="/ppt/ink/ink253.xml" ContentType="application/inkml+xml"/>
  <Override PartName="/ppt/ink/ink254.xml" ContentType="application/inkml+xml"/>
  <Override PartName="/ppt/ink/ink255.xml" ContentType="application/inkml+xml"/>
  <Override PartName="/ppt/ink/ink256.xml" ContentType="application/inkml+xml"/>
  <Override PartName="/ppt/ink/ink257.xml" ContentType="application/inkml+xml"/>
  <Override PartName="/ppt/ink/ink258.xml" ContentType="application/inkml+xml"/>
  <Override PartName="/ppt/ink/ink259.xml" ContentType="application/inkml+xml"/>
  <Override PartName="/ppt/ink/ink260.xml" ContentType="application/inkml+xml"/>
  <Override PartName="/ppt/ink/ink261.xml" ContentType="application/inkml+xml"/>
  <Override PartName="/ppt/ink/ink262.xml" ContentType="application/inkml+xml"/>
  <Override PartName="/ppt/ink/ink263.xml" ContentType="application/inkml+xml"/>
  <Override PartName="/ppt/ink/ink264.xml" ContentType="application/inkml+xml"/>
  <Override PartName="/ppt/ink/ink265.xml" ContentType="application/inkml+xml"/>
  <Override PartName="/ppt/ink/ink266.xml" ContentType="application/inkml+xml"/>
  <Override PartName="/ppt/ink/ink267.xml" ContentType="application/inkml+xml"/>
  <Override PartName="/ppt/ink/ink268.xml" ContentType="application/inkml+xml"/>
  <Override PartName="/ppt/ink/ink269.xml" ContentType="application/inkml+xml"/>
  <Override PartName="/ppt/ink/ink270.xml" ContentType="application/inkml+xml"/>
  <Override PartName="/ppt/ink/ink271.xml" ContentType="application/inkml+xml"/>
  <Override PartName="/ppt/ink/ink272.xml" ContentType="application/inkml+xml"/>
  <Override PartName="/ppt/ink/ink273.xml" ContentType="application/inkml+xml"/>
  <Override PartName="/ppt/ink/ink274.xml" ContentType="application/inkml+xml"/>
  <Override PartName="/ppt/ink/ink275.xml" ContentType="application/inkml+xml"/>
  <Override PartName="/ppt/ink/ink276.xml" ContentType="application/inkml+xml"/>
  <Override PartName="/ppt/ink/ink277.xml" ContentType="application/inkml+xml"/>
  <Override PartName="/ppt/ink/ink278.xml" ContentType="application/inkml+xml"/>
  <Override PartName="/ppt/ink/ink279.xml" ContentType="application/inkml+xml"/>
  <Override PartName="/ppt/ink/ink280.xml" ContentType="application/inkml+xml"/>
  <Override PartName="/ppt/ink/ink281.xml" ContentType="application/inkml+xml"/>
  <Override PartName="/ppt/ink/ink282.xml" ContentType="application/inkml+xml"/>
  <Override PartName="/ppt/ink/ink283.xml" ContentType="application/inkml+xml"/>
  <Override PartName="/ppt/ink/ink284.xml" ContentType="application/inkml+xml"/>
  <Override PartName="/ppt/ink/ink285.xml" ContentType="application/inkml+xml"/>
  <Override PartName="/ppt/ink/ink286.xml" ContentType="application/inkml+xml"/>
  <Override PartName="/ppt/ink/ink287.xml" ContentType="application/inkml+xml"/>
  <Override PartName="/ppt/ink/ink288.xml" ContentType="application/inkml+xml"/>
  <Override PartName="/ppt/ink/ink289.xml" ContentType="application/inkml+xml"/>
  <Override PartName="/ppt/ink/ink290.xml" ContentType="application/inkml+xml"/>
  <Override PartName="/ppt/ink/ink291.xml" ContentType="application/inkml+xml"/>
  <Override PartName="/ppt/ink/ink292.xml" ContentType="application/inkml+xml"/>
  <Override PartName="/ppt/ink/ink293.xml" ContentType="application/inkml+xml"/>
  <Override PartName="/ppt/ink/ink294.xml" ContentType="application/inkml+xml"/>
  <Override PartName="/ppt/ink/ink295.xml" ContentType="application/inkml+xml"/>
  <Override PartName="/ppt/ink/ink296.xml" ContentType="application/inkml+xml"/>
  <Override PartName="/ppt/ink/ink297.xml" ContentType="application/inkml+xml"/>
  <Override PartName="/ppt/ink/ink298.xml" ContentType="application/inkml+xml"/>
  <Override PartName="/ppt/ink/ink299.xml" ContentType="application/inkml+xml"/>
  <Override PartName="/ppt/ink/ink300.xml" ContentType="application/inkml+xml"/>
  <Override PartName="/ppt/ink/ink301.xml" ContentType="application/inkml+xml"/>
  <Override PartName="/ppt/ink/ink302.xml" ContentType="application/inkml+xml"/>
  <Override PartName="/ppt/ink/ink303.xml" ContentType="application/inkml+xml"/>
  <Override PartName="/ppt/ink/ink304.xml" ContentType="application/inkml+xml"/>
  <Override PartName="/ppt/ink/ink305.xml" ContentType="application/inkml+xml"/>
  <Override PartName="/ppt/ink/ink306.xml" ContentType="application/inkml+xml"/>
  <Override PartName="/ppt/ink/ink307.xml" ContentType="application/inkml+xml"/>
  <Override PartName="/ppt/ink/ink308.xml" ContentType="application/inkml+xml"/>
  <Override PartName="/ppt/ink/ink309.xml" ContentType="application/inkml+xml"/>
  <Override PartName="/ppt/ink/ink310.xml" ContentType="application/inkml+xml"/>
  <Override PartName="/ppt/ink/ink311.xml" ContentType="application/inkml+xml"/>
  <Override PartName="/ppt/ink/ink312.xml" ContentType="application/inkml+xml"/>
  <Override PartName="/ppt/ink/ink313.xml" ContentType="application/inkml+xml"/>
  <Override PartName="/ppt/ink/ink314.xml" ContentType="application/inkml+xml"/>
  <Override PartName="/ppt/ink/ink315.xml" ContentType="application/inkml+xml"/>
  <Override PartName="/ppt/ink/ink316.xml" ContentType="application/inkml+xml"/>
  <Override PartName="/ppt/ink/ink317.xml" ContentType="application/inkml+xml"/>
  <Override PartName="/ppt/ink/ink318.xml" ContentType="application/inkml+xml"/>
  <Override PartName="/ppt/ink/ink319.xml" ContentType="application/inkml+xml"/>
  <Override PartName="/ppt/ink/ink320.xml" ContentType="application/inkml+xml"/>
  <Override PartName="/ppt/ink/ink321.xml" ContentType="application/inkml+xml"/>
  <Override PartName="/ppt/ink/ink322.xml" ContentType="application/inkml+xml"/>
  <Override PartName="/ppt/ink/ink323.xml" ContentType="application/inkml+xml"/>
  <Override PartName="/ppt/ink/ink324.xml" ContentType="application/inkml+xml"/>
  <Override PartName="/ppt/ink/ink325.xml" ContentType="application/inkml+xml"/>
  <Override PartName="/ppt/ink/ink326.xml" ContentType="application/inkml+xml"/>
  <Override PartName="/ppt/ink/ink327.xml" ContentType="application/inkml+xml"/>
  <Override PartName="/ppt/ink/ink328.xml" ContentType="application/inkml+xml"/>
  <Override PartName="/ppt/ink/ink329.xml" ContentType="application/inkml+xml"/>
  <Override PartName="/ppt/ink/ink330.xml" ContentType="application/inkml+xml"/>
  <Override PartName="/ppt/ink/ink331.xml" ContentType="application/inkml+xml"/>
  <Override PartName="/ppt/ink/ink332.xml" ContentType="application/inkml+xml"/>
  <Override PartName="/ppt/ink/ink333.xml" ContentType="application/inkml+xml"/>
  <Override PartName="/ppt/ink/ink334.xml" ContentType="application/inkml+xml"/>
  <Override PartName="/ppt/ink/ink335.xml" ContentType="application/inkml+xml"/>
  <Override PartName="/ppt/ink/ink336.xml" ContentType="application/inkml+xml"/>
  <Override PartName="/ppt/ink/ink337.xml" ContentType="application/inkml+xml"/>
  <Override PartName="/ppt/ink/ink338.xml" ContentType="application/inkml+xml"/>
  <Override PartName="/ppt/ink/ink339.xml" ContentType="application/inkml+xml"/>
  <Override PartName="/ppt/ink/ink340.xml" ContentType="application/inkml+xml"/>
  <Override PartName="/ppt/ink/ink341.xml" ContentType="application/inkml+xml"/>
  <Override PartName="/ppt/ink/ink342.xml" ContentType="application/inkml+xml"/>
  <Override PartName="/ppt/ink/ink343.xml" ContentType="application/inkml+xml"/>
  <Override PartName="/ppt/ink/ink344.xml" ContentType="application/inkml+xml"/>
  <Override PartName="/ppt/ink/ink345.xml" ContentType="application/inkml+xml"/>
  <Override PartName="/ppt/ink/ink346.xml" ContentType="application/inkml+xml"/>
  <Override PartName="/ppt/ink/ink347.xml" ContentType="application/inkml+xml"/>
  <Override PartName="/ppt/ink/ink348.xml" ContentType="application/inkml+xml"/>
  <Override PartName="/ppt/ink/ink349.xml" ContentType="application/inkml+xml"/>
  <Override PartName="/ppt/ink/ink350.xml" ContentType="application/inkml+xml"/>
  <Override PartName="/ppt/ink/ink351.xml" ContentType="application/inkml+xml"/>
  <Override PartName="/ppt/ink/ink352.xml" ContentType="application/inkml+xml"/>
  <Override PartName="/ppt/ink/ink353.xml" ContentType="application/inkml+xml"/>
  <Override PartName="/ppt/ink/ink354.xml" ContentType="application/inkml+xml"/>
  <Override PartName="/ppt/ink/ink355.xml" ContentType="application/inkml+xml"/>
  <Override PartName="/ppt/ink/ink356.xml" ContentType="application/inkml+xml"/>
  <Override PartName="/ppt/ink/ink357.xml" ContentType="application/inkml+xml"/>
  <Override PartName="/ppt/ink/ink358.xml" ContentType="application/inkml+xml"/>
  <Override PartName="/ppt/ink/ink359.xml" ContentType="application/inkml+xml"/>
  <Override PartName="/ppt/ink/ink360.xml" ContentType="application/inkml+xml"/>
  <Override PartName="/ppt/ink/ink361.xml" ContentType="application/inkml+xml"/>
  <Override PartName="/ppt/ink/ink362.xml" ContentType="application/inkml+xml"/>
  <Override PartName="/ppt/ink/ink363.xml" ContentType="application/inkml+xml"/>
  <Override PartName="/ppt/ink/ink364.xml" ContentType="application/inkml+xml"/>
  <Override PartName="/ppt/ink/ink365.xml" ContentType="application/inkml+xml"/>
  <Override PartName="/ppt/ink/ink366.xml" ContentType="application/inkml+xml"/>
  <Override PartName="/ppt/ink/ink367.xml" ContentType="application/inkml+xml"/>
  <Override PartName="/ppt/ink/ink368.xml" ContentType="application/inkml+xml"/>
  <Override PartName="/ppt/ink/ink369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69" autoAdjust="0"/>
    <p:restoredTop sz="94660"/>
  </p:normalViewPr>
  <p:slideViewPr>
    <p:cSldViewPr snapToGrid="0">
      <p:cViewPr varScale="1">
        <p:scale>
          <a:sx n="86" d="100"/>
          <a:sy n="86" d="100"/>
        </p:scale>
        <p:origin x="28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18:45.89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23 24575,'1'-2'0,"0"1"0,1-1 0,-1 1 0,0 0 0,1 0 0,-1-1 0,0 1 0,1 0 0,-1 0 0,1 0 0,0 1 0,-1-1 0,1 0 0,0 1 0,-1-1 0,1 1 0,0-1 0,0 1 0,-1 0 0,1 0 0,0 0 0,4 0 0,-2-1 0,39-2 0,0 2 0,0 2 0,0 2 0,0 1 0,57 14 0,84 8 0,53 6 0,-155-18 0,131 6 0,140-22 0,-347 2 0,-1 1 0,0-1 0,0 1 0,0 0 0,0 1 0,0-1 0,0 1 0,0 0 0,0 0 0,-1 0 0,1 1 0,6 4 0,46 47 0,-48-44 0,1 0 0,0 0 0,0-1 0,1 0 0,15 8 0,-8-8 0,0-1 0,1-1 0,0-1 0,0 0 0,0-1 0,1-2 0,-1 0 0,1-1 0,0-1 0,32-2 0,-36 0 0,0 0 0,0-2 0,0 0 0,0-1 0,-1 0 0,1-1 0,-1-1 0,0-1 0,-1 0 0,0-1 0,0 0 0,0-1 0,15-14 0,16-20 0,-32 28 0,1 1 0,1 1 0,0 0 0,1 1 0,0 1 0,1 0 0,19-9 0,-11 11 0,1 0 0,0 1 0,0 2 0,0 0 0,1 2 0,-1 1 0,35 0 0,21 6 0,84 13 0,-39-3 0,-117-12-273,0 0 0,0-1 0,-1-1 0,18-2 0,-6-3-6553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1:46.8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3306 24575,'7'-2'0,"0"0"0,-1-1 0,1 0 0,-1 0 0,0 0 0,0-1 0,0 0 0,6-5 0,3-1 0,97-60 0,168-118 0,-110 53 0,-6-8 0,144-163 0,-255 240 0,-2-2 0,81-147 0,23-91 0,-109 198 0,4 3 0,67-102 0,273-331 0,-360 497 0,-3-2 0,32-65 0,14-23 0,51-83 0,-30 48 0,-85 153-195,-1 0 0,1 1 0,1 0 0,0 1 0,1 0 0,14-10 0,-10 10-6631</inkml:trace>
</inkml:ink>
</file>

<file path=ppt/ink/ink1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49.1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 7 24575,'0'467'0,"-2"-522"0,1 21 0,3-50 0,-1 75 0,0-1 0,1 1 0,0 0 0,1 0 0,0 0 0,0 0 0,0 1 0,1-1 0,1 1 0,5-9 0,28-39-91,-27 38 161,1 0-1,28-31 0,-35 43-183,0 2 0,0-1 0,1 1 0,0 0 0,0 0 0,0 0 0,0 1 0,1 0 0,0 0 0,-1 1 0,1-1 0,13-1 0,12 0-6712</inkml:trace>
</inkml:ink>
</file>

<file path=ppt/ink/ink1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28.9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24575,'5'0'0,"13"0"0,13 0 0,18 0 0,10 0 0,7 0 0,-4 0 0,-1 0 0,-1 0 0,1 0 0,-6 0 0,-6 0 0,-12 0-8191</inkml:trace>
</inkml:ink>
</file>

<file path=ppt/ink/ink1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29.4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37 24575,'6'0'0,"11"0"0,20 0 0,24 0 0,33 0 0,17 0 0,10 0 0,-5 0 0,-6 0 0,-11-5 0,-12-2 0,-16-5 0,-20-1-8191</inkml:trace>
</inkml:ink>
</file>

<file path=ppt/ink/ink1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30.7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0 192 24575,'5'0'0,"8"0"0,6 0 0,15 0 0,25-5 0,21-2 0,25 0 0,25-9 0,23-2 0,6-3 0,-3-3 0,-12-3 0,-25 3 0,-28 1 0,-29 4-8191</inkml:trace>
</inkml:ink>
</file>

<file path=ppt/ink/ink1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31.5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24575,'0'5'0,"0"7"0,15 7 0,28 6 0,31 8 0,41-1 0,37 0 0,25-1 0,14 0 0,-11-6 0,-19-6 0,-26-8 0,-37-4-8191</inkml:trace>
</inkml:ink>
</file>

<file path=ppt/ink/ink1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32.2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24575,'5'0'0,"8"0"0,11 0 0,18 0 0,17 5 0,15 2 0,5-1 0,0 0 0,-9-3 0,-15 0-8191</inkml:trace>
</inkml:ink>
</file>

<file path=ppt/ink/ink1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51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51 0 24575,'0'6'0,"0"11"0,0 9 0,0 5 0,0 3 0,0 5 0,0 3 0,0 3 0,0 0 0,0-2 0,0-3 0,-5-9 0,-2-4 0,1-2 0,1 1 0,-5 0 0,1 2 0,1-4-8191</inkml:trace>
</inkml:ink>
</file>

<file path=ppt/ink/ink1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52.0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24575,'11'2'0,"1"1"0,-1-1 0,0 2 0,0-1 0,0 2 0,-1 0 0,0 0 0,0 0 0,0 1 0,18 15 0,7 2 0,4 0 0,-21-14 0,0 2 0,0 0 0,16 15 0,-30-22 0,1 0 0,-1 0 0,0 0 0,-1 1 0,1-1 0,-1 1 0,0 0 0,0 0 0,-1 0 0,1 0 0,-1 1 0,0-1 0,0 1 0,-1-1 0,2 10 0,-2 0 0,0-1 0,-1 0 0,-1 1 0,0-1 0,-1 0 0,-4 19 0,4-28 0,1 0 0,-1 0 0,1 0 0,-1 0 0,-1-1 0,1 1 0,-1-1 0,1 0 0,-1 0 0,-1 0 0,1 0 0,0 0 0,-1-1 0,0 1 0,0-1 0,0 0 0,0 0 0,0 0 0,-1-1 0,1 0 0,-7 3 0,-41 6-1365,35-9-5461</inkml:trace>
</inkml:ink>
</file>

<file path=ppt/ink/ink1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53.9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94 24575,'9'7'0,"-1"-1"0,1 1 0,0-2 0,1 1 0,-1-1 0,1-1 0,0 0 0,0 0 0,1-1 0,-1 0 0,18 2 0,-4-2 0,1 0 0,-1-2 0,1-1 0,24-2 0,-47 2 0,0 0 0,0-1 0,-1 1 0,1 0 0,0 0 0,0-1 0,0 1 0,0-1 0,-1 0 0,1 1 0,0-1 0,0 0 0,-1 0 0,1 0 0,-1 0 0,1-1 0,-1 1 0,1 0 0,1-3 0,-2 3 0,-1-1 0,0 1 0,1 0 0,-1-1 0,0 1 0,1-1 0,-1 1 0,0 0 0,0-1 0,0 1 0,-1-1 0,1 1 0,0 0 0,0-1 0,-1 1 0,1 0 0,-1-1 0,1 1 0,-1 0 0,0-2 0,-3-3 0,1 1 0,-1 0 0,0 0 0,0 0 0,-1 0 0,1 1 0,-1 0 0,0 0 0,0 0 0,-8-4 0,13 7 0,-93-41 0,87 39 0,-1 1 0,1 0 0,0 1 0,-1-1 0,1 1 0,-1 0 0,1 1 0,-1 0 0,1 0 0,-1 0 0,1 1 0,-1 0 0,-7 2 0,11-2 0,1 1 0,-1-1 0,1 1 0,-1 0 0,1 0 0,0 0 0,0 0 0,0 0 0,0 0 0,0 0 0,0 1 0,1-1 0,-1 1 0,1-1 0,-1 1 0,1 0 0,0 0 0,0-1 0,0 1 0,1 0 0,-1 0 0,1 4 0,-2 9 0,1-1 0,1 32 0,1-30 0,-1 24 0,-1-21 0,1 0 0,1 0 0,7 40 0,-7-56 0,0 1 0,1-1 0,-1 1 0,1-1 0,0 0 0,0 1 0,0-1 0,1 0 0,0 0 0,-1-1 0,1 1 0,1 0 0,-1-1 0,0 0 0,1 0 0,0 0 0,0 0 0,-1-1 0,2 1 0,-1-1 0,9 4 0,-2-3 0,0 0 0,1 0 0,0-1 0,-1 0 0,1-1 0,0 0 0,0-1 0,0-1 0,-1 0 0,18-3 0,-24 3 0,-1 0 0,1 0 0,0-1 0,-1 0 0,1 0 0,-1 0 0,1 0 0,-1-1 0,0 1 0,0-1 0,0 0 0,0 0 0,-1-1 0,1 1 0,-1-1 0,0 0 0,0 0 0,0 0 0,0 0 0,-1 0 0,0-1 0,0 1 0,0-1 0,0 1 0,-1-1 0,2-9 0,-3-30 0,0 40 0,2 11 0,2 10 0,10 36-455,3-2 0,26 59 0,-27-79-6371</inkml:trace>
</inkml:ink>
</file>

<file path=ppt/ink/ink1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58.28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24575,'0'5'0,"0"7"0,0 7 0,0 10 0,0 7 0,0 1 0,0 0 0,0 10 0,0 2 0,0-3 0,0-3 0,0 2 0,0-2 0,0-9-8191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4:03.561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1 1 24575,'0'0'-8191</inkml:trace>
</inkml:ink>
</file>

<file path=ppt/ink/ink1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59.0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89 5 24575,'96'-2'0,"-43"-1"0,90 9 0,-143-6 0,1 0 0,-1 0 0,0 0 0,1 0 0,-1 0 0,0 0 0,1 0 0,-1 0 0,0 0 0,0 0 0,1 0 0,-1 0 0,0 0 0,1 0 0,-1 0 0,0 1 0,0-1 0,1 0 0,-1 0 0,0 0 0,0 0 0,1 1 0,-1-1 0,0 0 0,0 0 0,1 1 0,-1-1 0,0 0 0,0 0 0,0 1 0,0-1 0,0 0 0,1 0 0,-1 1 0,0-1 0,0 0 0,0 1 0,0-1 0,0 0 0,0 1 0,0-1 0,0 0 0,0 0 0,0 1 0,0-1 0,0 0 0,0 1 0,-1-1 0,-13 17 0,-25 11 0,-2-7-273,0-3 0,-2-1 0,0-3 0,-88 19 0,94-28-6553</inkml:trace>
</inkml:ink>
</file>

<file path=ppt/ink/ink1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59.9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0 558 24575,'0'5'0,"6"2"0,1-5 0,0-20 0,-2-16 0,4-19 0,1-10 0,-3-6 0,-1-1 0,3 0 0,1 8 0,-3 8 0,-1 9 0,-2 11-8191</inkml:trace>
</inkml:ink>
</file>

<file path=ppt/ink/ink1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00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</inkml:trace>
</inkml:ink>
</file>

<file path=ppt/ink/ink1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02.2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672 1 24575,'-25'2'0,"1"1"0,0 1 0,1 1 0,-1 1 0,-41 17 0,-36 9 0,82-28 0,1 1 0,0 1 0,0 0 0,1 2 0,-19 10 0,29-14 0,-1 1 0,1 1 0,0 0 0,0 0 0,1 0 0,0 1 0,0-1 0,0 1 0,1 1 0,0-1 0,0 1 0,1 0 0,-3 9 0,-36 91 0,6 2 0,-33 159 0,54-203-1365,8-38-5461</inkml:trace>
</inkml:ink>
</file>

<file path=ppt/ink/ink1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02.7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24575,'6'0'0,"6"0"0,12 0 0,13 0 0,15 0 0,16 0 0,10 0 0,4 0 0,-2 0 0,-9 0 0,-12 0 0,-4 0 0,-13 0-8191</inkml:trace>
</inkml:ink>
</file>

<file path=ppt/ink/ink1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03.2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0 179 24575,'0'-5'0,"0"-7"0,0-7 0,0-6 0,0-3 0,0-3 0,0 0 0,0 3-8191</inkml:trace>
</inkml:ink>
</file>

<file path=ppt/ink/ink1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03.7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1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04.2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24575,'0'11'0,"0"8"0,0 12 0,0 6 0,0 2 0,0 4 0,0 6 0,0 11 0,0-1 0,0 7 0,6-4 0,1-6 0,0-8 0,-2-7 0,-1-5 0,-2-8-8191</inkml:trace>
</inkml:ink>
</file>

<file path=ppt/ink/ink1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05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157 1 24575,'-3'0'0,"-1"0"0,0 0 0,1 1 0,-1 0 0,1 0 0,-1 0 0,1 0 0,0 0 0,-1 1 0,1 0 0,0-1 0,0 1 0,0 0 0,0 1 0,0-1 0,0 0 0,1 1 0,-1-1 0,1 1 0,0 0 0,0 0 0,0 0 0,0 0 0,0 0 0,1 1 0,-1-1 0,1 0 0,0 1 0,-1 4 0,-3 12 0,1 1 0,1-1 0,1 1 0,0 20 0,0-12 0,-3 18 51,-18 71-1,13-79-539,2 1 1,-4 69-1,11-76-6337</inkml:trace>
</inkml:ink>
</file>

<file path=ppt/ink/ink1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05.86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24575,'5'0'0,"13"0"0,13 0 0,23 0 0,18 0 0,12 0 0,8 0 0,-1 0 0,-11 0 0,-13 0 0,-19 0-8191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4:09.610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0 0 24575,'0'0'-8191</inkml:trace>
</inkml:ink>
</file>

<file path=ppt/ink/ink1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06.8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78 1 24575,'0'54'0,"-4"181"0,0-191 0,-1 0 0,-2 0 0,-16 53 0,22-94 0,0 3 0,-1-1 0,1 1 0,-1 0 0,-1 0 0,1-1 0,-1 0 0,0 1 0,0-1 0,-1 0 0,-6 7 0,14-48 0,1 15 0,1 0 0,0 1 0,2 0 0,0 1 0,13-22 0,-16 33 0,1 0 0,0 0 0,0 0 0,0 1 0,1-1 0,0 2 0,0-1 0,1 1 0,0 0 0,0 0 0,0 1 0,1 0 0,13-5 0,7-1-1365,-2 1-5461</inkml:trace>
</inkml:ink>
</file>

<file path=ppt/ink/ink1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07.5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42 0 24575,'1'6'0,"0"-1"0,0 0 0,0 0 0,1 0 0,0 0 0,0 0 0,0-1 0,1 1 0,-1-1 0,1 1 0,0-1 0,0 0 0,1 0 0,-1 0 0,1 0 0,0-1 0,0 0 0,0 1 0,1-1 0,4 2 0,8 5 0,-1-1 0,1 0 0,0-1 0,24 6 0,-26-9 0,0-1 0,0-1 0,0 0 0,0-1 0,0-1 0,0 0 0,1-1 0,-1-1 0,0 0 0,0-1 0,0-1 0,0 0 0,0-1 0,0 0 0,-1-2 0,26-12 0,-38 17 0,0 0 0,0 0 0,0-1 0,0 1 0,0-1 0,0 0 0,0 1 0,-1-1 0,1 0 0,-1 0 0,1 0 0,-1 0 0,1 0 0,-1 0 0,0 0 0,0-1 0,1-3 0,-2 4 0,0 1 0,0-1 0,0 0 0,0 0 0,0 0 0,-1 0 0,1 0 0,-1 1 0,1-1 0,-1 0 0,0 0 0,1 1 0,-1-1 0,0 0 0,0 1 0,0-1 0,-3-2 0,0-1 0,-1 1 0,0-1 0,0 1 0,-1 0 0,1 1 0,-1-1 0,0 1 0,1 0 0,-2 1 0,1-1 0,-11-1 0,2 2 0,0 0 0,0 1 0,0 1 0,-1 1 0,1 0 0,0 1 0,0 1 0,0 0 0,0 1 0,1 1 0,-1 0 0,1 1 0,0 0 0,-14 10 0,12-7 0,1 0 0,0 1 0,1 0 0,0 2 0,1-1 0,0 2 0,0 0 0,2 0 0,0 1 0,0 0 0,-15 30 0,21-32 12,0 1 1,1 0-1,1 0 0,0 1 0,0-1 0,0 24 0,6 80-702,-1-88-70,0 6-6066</inkml:trace>
</inkml:ink>
</file>

<file path=ppt/ink/ink1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13.2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21 339 24575,'17'-1'0,"0"-1"0,1 0 0,-1-1 0,0-1 0,0-1 0,-1-1 0,1 0 0,-1-1 0,29-17 0,-37 20 0,0-1 0,0 0 0,0-1 0,-1 0 0,0 0 0,0 0 0,-1-1 0,1 0 0,-2 0 0,1-1 0,-1 1 0,0-1 0,0-1 0,-1 1 0,0 0 0,-1-1 0,0 0 0,0 0 0,2-18 0,-5 22 0,0 0 0,0 1 0,-1-1 0,1 0 0,-1 0 0,-1 1 0,1-1 0,0 1 0,-1-1 0,0 1 0,0 0 0,-1-1 0,1 1 0,-1 0 0,0 0 0,0 1 0,0-1 0,0 1 0,-1-1 0,1 1 0,-1 0 0,0 0 0,0 1 0,0-1 0,0 1 0,-1 0 0,1 0 0,-1 0 0,1 1 0,-7-2 0,6 2 0,0-1 0,0 1 0,-1 1 0,1-1 0,0 1 0,0 0 0,0 0 0,0 0 0,-1 1 0,1-1 0,0 1 0,0 1 0,0-1 0,0 1 0,0 0 0,1 0 0,-1 0 0,0 1 0,1-1 0,0 1 0,-1 0 0,1 1 0,1-1 0,-1 1 0,0 0 0,1-1 0,0 2 0,-4 4 0,0 7 0,1 0 0,1 1 0,0-1 0,1 1 0,1 0 0,0 1 0,0 24 0,-4 21 0,-22 76 0,-4 23 0,33-158 0,-1-1 0,1 1 0,-1 0 0,1-1 0,0 1 0,1-1 0,-1 1 0,1 0 0,-1-1 0,1 1 0,0-1 0,0 1 0,1-1 0,-1 1 0,1-1 0,-1 0 0,1 0 0,0 0 0,0 0 0,5 5 0,-3-5 0,1 0 0,0 0 0,0 0 0,0 0 0,0-1 0,0 0 0,0 0 0,1 0 0,-1-1 0,1 1 0,-1-1 0,11 0 0,69 1-1365,-49-3-5461</inkml:trace>
</inkml:ink>
</file>

<file path=ppt/ink/ink1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14.8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69 0 24575,'-3'44'0,"-1"-1"0,-2-1 0,-14 50 0,-4 30 0,24-118 0,-11 83 0,11-79 0,-1 0 0,1 0 0,0-1 0,1 1 0,0 0 0,0 0 0,1 0 0,4 10 0,-6-17 0,0-1 0,0 0 0,0 1 0,1-1 0,-1 0 0,0 1 0,0-1 0,1 0 0,-1 0 0,0 1 0,1-1 0,-1 0 0,0 0 0,0 1 0,1-1 0,-1 0 0,1 0 0,-1 0 0,0 0 0,1 0 0,-1 0 0,0 0 0,1 1 0,-1-1 0,0 0 0,1 0 0,-1 0 0,1 0 0,-1-1 0,0 1 0,1 0 0,-1 0 0,0 0 0,1 0 0,-1 0 0,0 0 0,1 0 0,-1-1 0,0 1 0,1 0 0,-1 0 0,0-1 0,1 1 0,-1 0 0,0 0 0,0-1 0,1 1 0,-1 0 0,0-1 0,0 1 0,0 0 0,0-1 0,1 1 0,-1 0 0,0-1 0,15-23 0,-14 21 0,7-12 0,0 0 0,1 0 0,1 1 0,0 0 0,1 0 0,0 2 0,1-1 0,1 1 0,0 1 0,0 0 0,1 1 0,0 1 0,26-13 0,-21 13 0,-10 4 0,1 0 0,-1 0 0,1 1 0,1 1 0,-1 0 0,0 0 0,1 1 0,-1 0 0,1 1 0,12 0 0,-21 1 0,1 1 0,-1 0 0,0 0 0,0 0 0,1 0 0,-1 1 0,0-1 0,0 1 0,0-1 0,0 1 0,-1 0 0,1 0 0,0-1 0,-1 1 0,1 0 0,-1 1 0,0-1 0,1 0 0,-1 0 0,0 1 0,0-1 0,-1 0 0,1 1 0,0-1 0,-1 1 0,0-1 0,1 5 0,1 11 0,-1 0 0,-1 31 0,-1-32 0,-2 72 0,1 58 0,2-145 9,0 0 0,0 0-1,0 0 1,0 0 0,1 0 0,-1 0-1,1 0 1,-1 0 0,1-1 0,0 1-1,0 0 1,2 3 0,-2-4-57,-1-1 0,1 0 1,0 1-1,0-1 0,0 1 1,-1-1-1,1 0 0,0 0 1,0 1-1,0-1 0,0 0 0,0 0 1,-1 0-1,1 0 0,0 0 1,0 0-1,0 0 0,0-1 0,0 1 1,0 0-1,-1 0 0,1-1 1,0 1-1,0 0 0,0-1 1,-1 1-1,1-1 0,0 1 0,0-1 1,0 0-1,18-13-6778</inkml:trace>
</inkml:ink>
</file>

<file path=ppt/ink/ink1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15.4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156 0 24575,'-1'15'0,"-1"-1"0,0 0 0,-8 26 0,-4 29 0,1 21 0,-3-1 0,-34 102 0,16-64 0,26-91-1365,3-7-5461</inkml:trace>
</inkml:ink>
</file>

<file path=ppt/ink/ink1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16.05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31 24575,'0'-6'0,"6"-1"0,6 1 0,7 1 0,11 1 0,5 2 0,13 5 0,3 4 0,-2-1 0,-3 0 0,-5 3 0,-4 1 0,-8 4 0,-9-1-8191</inkml:trace>
</inkml:ink>
</file>

<file path=ppt/ink/ink1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17.07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254 1 24575,'-1'2'0,"0"1"0,0-1 0,0 0 0,-1 0 0,1 1 0,0-1 0,-1 0 0,1 0 0,-1 0 0,0-1 0,0 1 0,0 0 0,0-1 0,0 1 0,0-1 0,0 1 0,-3 0 0,-6 6 0,8-5 0,-28 21 0,1 2 0,-32 37 0,53-52 0,1 0 0,0 1 0,0 0 0,1 0 0,1 1 0,0 0 0,0 0 0,2 0 0,0 1 0,-3 14 0,3-6 0,0 0 0,2 0 0,1 0 0,0 0 0,2 1 0,0-1 0,9 40 0,-8-56 0,0-1 0,1 1 0,0-1 0,0 0 0,0 0 0,1 0 0,-1 0 0,1-1 0,0 1 0,1-1 0,-1 0 0,1 0 0,-1 0 0,1-1 0,0 0 0,1 0 0,-1 0 0,0-1 0,1 1 0,0-1 0,-1-1 0,1 1 0,0-1 0,0 0 0,0 0 0,0-1 0,0 1 0,7-2 0,-5 1 0,0 0 0,0 0 0,-1-1 0,1-1 0,0 1 0,-1-1 0,1 0 0,-1-1 0,0 0 0,1 0 0,-1 0 0,-1-1 0,1 0 0,0-1 0,-1 1 0,0-1 0,0-1 0,-1 1 0,1-1 0,-1 0 0,6-9 0,-3-2 0,-1 0 0,0 0 0,-1 0 0,-1-1 0,-1 0 0,-1 0 0,2-34 0,-3 9 0,-2 0 0,-8-54 0,8 93-59,-1 1 0,0-1-1,0 0 1,-1 1-1,1-1 1,-1 1 0,0-1-1,1 1 1,-2 0 0,1 0-1,0 0 1,0 0 0,-1 0-1,0 0 1,0 1-1,0-1 1,0 1 0,0 0-1,0 0 1,0 0 0,-1 0-1,-4-2 1,-9-5-6767</inkml:trace>
</inkml:ink>
</file>

<file path=ppt/ink/ink1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18.2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 1 24575,'2'139'0,"-5"154"0,-27-88 0,32-298 0,-3 50 0,7-72 0,-4 104 0,-1 0 0,2 0 0,-1 1 0,1-1 0,1 1 0,0-1 0,1 1 0,0 0 0,0 1 0,1-1 0,12-15 0,-14 21 5,0 0-1,0 0 0,1 1 0,-1-1 1,1 1-1,-1 0 0,1 0 0,0 1 1,0-1-1,1 1 0,-1 0 1,0 1-1,1-1 0,-1 1 0,1 0 1,-1 0-1,1 1 0,0 0 1,-1 0-1,1 0 0,-1 1 0,1-1 1,-1 1-1,1 1 0,-1-1 0,1 1 1,5 2-1,-5-1-75,0 0 1,1 1-1,-1-1 0,0 1 0,-1 0 1,1 1-1,-1-1 0,0 1 1,0 0-1,0 1 0,-1-1 0,0 1 1,0 0-1,0 0 0,0 0 1,-1 0-1,0 1 0,-1-1 0,0 1 1,3 12-1,-1 9-6755</inkml:trace>
</inkml:ink>
</file>

<file path=ppt/ink/ink1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19.2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277 122 24575,'-1'-4'0,"1"0"0,-1-1 0,1 1 0,-1 0 0,0 0 0,-1 0 0,1 0 0,-1 0 0,0 1 0,0-1 0,0 0 0,0 1 0,0-1 0,-1 1 0,0 0 0,0 0 0,1 0 0,-2 0 0,1 0 0,0 1 0,-1-1 0,1 1 0,-1 0 0,0 0 0,1 0 0,-1 1 0,0 0 0,-5-2 0,5 2 0,-1 0 0,1 0 0,-1 0 0,0 0 0,1 1 0,-1 0 0,0 0 0,1 0 0,-1 0 0,0 1 0,1 0 0,-1 0 0,1 0 0,-1 0 0,1 1 0,0 0 0,-1 0 0,1 0 0,0 0 0,0 1 0,0 0 0,1 0 0,-1 0 0,1 0 0,-5 5 0,1 3 0,0 0 0,0 1 0,1 0 0,1 0 0,0 0 0,0 1 0,-4 20 0,-12 101 0,15-89 0,3-28 0,1 0 0,0 0 0,2-1 0,0 1 0,0 0 0,7 30 0,-6-42 0,0-1 0,1 1 0,-1-1 0,1 0 0,0 0 0,0 0 0,1 0 0,-1 0 0,1 0 0,0 0 0,0-1 0,0 0 0,1 1 0,-1-1 0,1 0 0,-1-1 0,1 1 0,0-1 0,0 1 0,0-1 0,1-1 0,-1 1 0,0 0 0,1-1 0,-1 0 0,1 0 0,-1 0 0,1-1 0,8 0 0,-6 1 0,0-2 0,1 1 0,-1-1 0,0 0 0,0-1 0,0 1 0,0-2 0,0 1 0,-1-1 0,1 0 0,-1 0 0,1 0 0,-1-1 0,0 0 0,0-1 0,-1 1 0,1-1 0,7-9 0,-5 5 0,-1 0 0,0-1 0,-1 0 0,1 0 0,-2 0 0,0-1 0,0 0 0,-1 0 0,0 0 0,3-19 0,2-14 0,13-102 0,-21 132 0,0 0 0,-2-1 0,1 1 0,-2 0 0,0 0 0,0 0 0,-9-27 0,9 36-91,0 1 0,-1-1 0,1 1 0,-1 0 0,1 0 0,-1 0 0,0 0 0,-1 1 0,1-1 0,-1 1 0,0 0 0,1-1 0,-1 2 0,-6-4 0,-12-5-6735</inkml:trace>
</inkml:ink>
</file>

<file path=ppt/ink/ink1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19.7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43 620 24575,'-5'0'0,"-2"-11"0,1-13 0,0-9 0,3-9 0,0-8 0,2-5 0,1-10 0,0-5 0,0 0 0,0 6 0,0 9 0,-5 9 0,-2 11-8191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4:17.4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24575,'1'3'0,"0"0"0,0 0 0,0-1 0,1 1 0,-1-1 0,1 1 0,0-1 0,0 0 0,-1 0 0,2 0 0,-1 0 0,0 0 0,4 3 0,3 3 0,41 38 0,-15-13 0,53 61 0,-79-82 0,0 1 0,0-1 0,-1 2 0,-1-1 0,0 1 0,-1 1 0,-1-1 0,0 1 0,4 21 0,-3-14 0,1 0 0,0-1 0,2 0 0,1 0 0,0-1 0,22 33 0,22 42 0,-28-45 0,1-2 0,64 85 0,81 74 0,-162-197 0,0-1 0,0 0 0,1 0 0,0-1 0,1 0 0,18 9 0,83 31 0,-1 0 0,294 188-1365,-371-217-5461</inkml:trace>
</inkml:ink>
</file>

<file path=ppt/ink/ink1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20.1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5 24575,'-6'-5'0</inkml:trace>
</inkml:ink>
</file>

<file path=ppt/ink/ink1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21.0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24575,'0'528'0,"2"-506"0,-2-22 0,0 0 0,0 0 0,0 1 0,0-1 0,0 0 0,0 0 0,0 0 0,0 0 0,0 0 0,0 0 0,0 0 0,0 1 0,0-1 0,0 0 0,0 0 0,1 0 0,-1 0 0,0 0 0,0 0 0,0 0 0,0 0 0,0 0 0,0 0 0,0 0 0,0 0 0,0 0 0,1 0 0,-1 1 0,0-1 0,0 0 0,0 0 0,0 0 0,0 0 0,0 0 0,0 0 0,1 0 0,-1 0 0,0 0 0,0 0 0,0-1 0,0 1 0,0 0 0,0 0 0,0 0 0,1 0 0,-1 0 0,0 0 0,0 0 0,0 0 0,0 0 0,0 0 0,0 0 0,0 0 0,0 0 0,0 0 0,0-1 0,1 1 0,-1 0 0,0 0 0,0 0 0,0 0 0,0 0 0,0 0 0,0-1 0,11-35 0,-3-28 0,-5 34 0,2 0 0,0 0 0,12-33 0,-14 53 0,1 1 0,0-1 0,1 1 0,0 0 0,1 0 0,0 0 0,0 1 0,1 0 0,0 1 0,0-1 0,1 1 0,0 0 0,11-7 0,12-5-1365,-4 4-5461</inkml:trace>
</inkml:ink>
</file>

<file path=ppt/ink/ink1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22.9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132 343 24575,'78'9'0,"-64"-6"0,0 0 0,0-2 0,1 1 0,-1-2 0,30-2 0,-40 1 0,0 0 0,1 0 0,-1-1 0,0 1 0,0-1 0,0 0 0,0 0 0,0-1 0,0 1 0,-1-1 0,1 0 0,-1 0 0,0 0 0,1 0 0,-2-1 0,1 1 0,0-1 0,-1 0 0,1 0 0,-1 0 0,0 0 0,0 0 0,-1 0 0,2-5 0,0-2 0,1-1 0,-2 1 0,1-1 0,-2 0 0,0 0 0,0 1 0,-1-1 0,0 0 0,-1 0 0,0 0 0,-1 0 0,-1 1 0,0-1 0,-4-11 0,5 17 0,-1 0 0,0 1 0,0-1 0,0 1 0,-1-1 0,0 1 0,0 0 0,0 0 0,0 1 0,-1-1 0,0 1 0,0 0 0,0 0 0,0 1 0,-1 0 0,1 0 0,-1 0 0,0 0 0,0 1 0,0 0 0,0 0 0,0 0 0,0 1 0,-1 0 0,1 1 0,0-1 0,-7 1 0,4 1 0,1 0 0,0 1 0,0 0 0,0 0 0,0 1 0,0 0 0,0 0 0,1 1 0,-1 0 0,1 0 0,0 1 0,1 0 0,-1 0 0,1 1 0,0-1 0,0 1 0,-10 14 0,3-3 0,1 1 0,0 0 0,1 1 0,1 1 0,-12 34 0,11-14 0,2 1 0,1 1 0,3 0 0,1-1 0,2 2 0,2-1 0,9 65 0,-8-101-105,0 1 0,0-1 0,0 1 0,1-1 0,0 1 0,1-1 0,-1 0 0,1 0 0,0 0 0,1 0 0,-1-1 0,7 8 0,9 6-6721</inkml:trace>
</inkml:ink>
</file>

<file path=ppt/ink/ink1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31.3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61 233 24575,'-3'4'0,"0"0"0,0 1 0,1-1 0,0 1 0,-1-1 0,1 1 0,1 0 0,-1 0 0,1 0 0,0 0 0,-1 8 0,-3 65 0,4-60 0,-2 89 0,-13 186 0,13-267 0,-4 73 0,11-85 0,4-19 0,8-22 0,18-76 0,37-189 0,-61 227 0,-8 43 0,2 0 0,0 0 0,1 0 0,13-35 0,-15 51 0,0 0 0,0 1 0,1-1 0,0 1 0,0-1 0,0 1 0,0 0 0,1 1 0,0-1 0,0 1 0,0 0 0,0 0 0,1 0 0,-1 1 0,1 0 0,0 0 0,0 0 0,1 1 0,-1 0 0,8-1 0,0-1 0,0 1 0,0 1 0,-1 1 0,1 0 0,19 1 0,-30 0 0,0 0 0,-1 1 0,1-1 0,0 0 0,0 1 0,-1 0 0,1 0 0,0 0 0,-1 0 0,1 0 0,-1 0 0,1 1 0,-1-1 0,1 1 0,-1 0 0,0-1 0,0 1 0,0 0 0,0 0 0,0 1 0,-1-1 0,1 0 0,-1 0 0,1 1 0,-1-1 0,0 1 0,0 0 0,0-1 0,0 1 0,0 0 0,0-1 0,-1 5 0,1 22 0,-1-1 0,-2 1 0,-1-1 0,-1 1 0,-10 34 0,-7 53 0,17-85 0,0-4 0,1 0 0,2 1 0,3 50 0,-2-78 0,0 0 0,0 1 0,0-1 0,0 0 0,1 0 0,-1 0 0,0 0 0,0 0 0,0 0 0,1 0 0,-1 0 0,0 0 0,0 1 0,0-1 0,1 0 0,-1 0 0,0 0 0,0 0 0,0 0 0,1 0 0,-1 0 0,0 0 0,0-1 0,0 1 0,1 0 0,-1 0 0,0 0 0,0 0 0,0 0 0,1 0 0,-1 0 0,0 0 0,0 0 0,0-1 0,0 1 0,0 0 0,1 0 0,-1 0 0,0 0 0,0-1 0,0 1 0,0 0 0,0 0 0,0 0 0,0 0 0,1-1 0,-1 1 0,0 0 0,0 0 0,0 0 0,0-1 0,0 1 0,0 0 0,0 0 0,0 0 0,0-1 0,0 1 0,0 0 0,9-17 0,10-44 0,-2-1 0,-3-1 0,6-74 0,25-107 0,-42 234 0,1-7 0,1-1 0,1 1 0,1-1 0,15-27 0,-20 41 0,1 0 0,0 0 0,0 0 0,0 1 0,0-1 0,1 1 0,-1 0 0,1 0 0,0 0 0,0 0 0,0 1 0,0-1 0,0 1 0,1 0 0,-1 1 0,1-1 0,-1 1 0,1 0 0,0 0 0,-1 0 0,1 0 0,0 1 0,6 0 0,-4 0 0,0 0 0,0 1 0,0-1 0,0 1 0,0 1 0,0-1 0,0 1 0,-1 1 0,1-1 0,-1 1 0,10 5 0,-13-5 0,0 0 0,1 0 0,-1 0 0,-1 1 0,1-1 0,0 1 0,-1 0 0,0 0 0,0 0 0,0 0 0,0 0 0,0 0 0,-1 0 0,0 0 0,0 1 0,0-1 0,-1 1 0,1-1 0,-1 6 0,2 77 0,-10 91 0,0-112 0,-23 87 0,4-20 0,24-116-1365</inkml:trace>
</inkml:ink>
</file>

<file path=ppt/ink/ink1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32.2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218 249 24575,'4'2'0,"1"0"0,-1 0 0,1 0 0,-1 1 0,0 0 0,0 0 0,-1 0 0,1 0 0,0 1 0,-1-1 0,4 6 0,-2-4 0,6 5 0,0-1 0,0-1 0,1 0 0,0-1 0,0 0 0,0 0 0,1-1 0,0-1 0,1 0 0,-1-1 0,24 4 0,-28-6 0,1-1 0,-1 1 0,1-2 0,-1 1 0,1-1 0,-1-1 0,0 0 0,1 0 0,-1-1 0,0 0 0,1 0 0,-1-1 0,-1 0 0,1-1 0,0 0 0,-1 0 0,0-1 0,11-8 0,-13 6 0,0 1 0,-1-1 0,0 0 0,0 0 0,-1-1 0,0 0 0,0 1 0,0-1 0,-1 0 0,-1-1 0,1 1 0,1-14 0,-1 2 0,-1 0 0,0 0 0,-2 0 0,-2-26 0,2 41 0,-1 1 0,1-1 0,-1 1 0,0 0 0,0 0 0,-1-1 0,1 1 0,-1 0 0,0 0 0,0 0 0,0 1 0,-1-1 0,1 0 0,-1 1 0,0 0 0,0-1 0,-6-4 0,4 5 0,0 0 0,0 0 0,-1 1 0,1-1 0,-1 1 0,0 0 0,1 1 0,-1-1 0,0 1 0,0 0 0,-10 0 0,-4 2 0,0 0 0,-1 2 0,1 0 0,1 1 0,-1 1 0,-32 12 0,24-6 0,1 2 0,0 0 0,0 2 0,2 1 0,0 1 0,1 1 0,-42 41 0,53-45 0,-1 1 0,2 0 0,0 1 0,1 0 0,1 1 0,0 0 0,2 1 0,0 0 0,0 0 0,2 1 0,0 0 0,1 0 0,-2 24 0,-5 64 0,5 0 0,5 0 0,21 194 0,-18-291 0,1 1 0,0-1 0,1 0 0,1 0 0,-1 0 0,1 0 0,1-1 0,0 0 0,0 0 0,1 0 0,8 9 0,-12-15 0,1 0 0,0-1 0,0 1 0,0-1 0,0 0 0,1 0 0,-1 0 0,0 0 0,1 0 0,0-1 0,-1 0 0,1 1 0,0-1 0,0-1 0,0 1 0,-1-1 0,1 1 0,0-1 0,0 0 0,0 0 0,0-1 0,0 1 0,0-1 0,-1 0 0,1 0 0,0 0 0,0-1 0,-1 1 0,1-1 0,-1 0 0,0 0 0,7-4 0,1-3 0,1 0 0,-2-1 0,1 0 0,-1-1 0,-1 0 0,0 0 0,0-1 0,-2 0 0,1-1 0,-1 0 0,6-17 0,7-20 0,22-88 0,22-134-1365,-49 203-5461</inkml:trace>
</inkml:ink>
</file>

<file path=ppt/ink/ink1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32.9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88 24575,'5'0'0,"7"0"0,7 0 0,16 0 0,7 0 0,2-6 0,4-1 0,-1 0 0,2-3 0,3-1 0,-1-3 0,-5 0 0,0 4 0,-7 2-8191</inkml:trace>
</inkml:ink>
</file>

<file path=ppt/ink/ink1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35.5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24575,'34'532'0,"41"-5"0,3 18 0,-77-527-341,2-1 0,0 0-1,11 33 1,-1-22-6485</inkml:trace>
</inkml:ink>
</file>

<file path=ppt/ink/ink1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37.12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315 1 24575,'0'1'0,"-1"1"0,1-1 0,-1 0 0,0 1 0,1-1 0,-1 0 0,0 0 0,0 1 0,0-1 0,0 0 0,0 0 0,0 0 0,0 0 0,0 0 0,0 0 0,0 0 0,-1-1 0,1 1 0,0 0 0,0-1 0,-1 1 0,1-1 0,-1 1 0,1-1 0,-1 0 0,1 1 0,0-1 0,-1 0 0,-2 0 0,-45 0 0,16-8 0,22 5 0,0 1 0,0 0 0,0 0 0,-20 0 0,28 2 0,-1 1 0,1-1 0,0 1 0,-1 0 0,1-1 0,0 2 0,0-1 0,-1 0 0,1 1 0,0-1 0,0 1 0,1 0 0,-1 0 0,0 0 0,1 0 0,-1 0 0,1 1 0,-1-1 0,1 1 0,-2 3 0,-4 7 0,1 0 0,1 0 0,0 1 0,0 0 0,1 0 0,1 0 0,0 0 0,-2 29 0,1 9 0,3 60 0,2-89 0,0-13 0,0 0 0,1 0 0,0 0 0,0 0 0,1 0 0,1 0 0,-1 0 0,2 0 0,6 14 0,-8-21 0,0 0 0,0 0 0,0 0 0,1-1 0,-1 1 0,1-1 0,-1 0 0,1 0 0,0 0 0,0 0 0,0 0 0,0 0 0,0-1 0,0 0 0,0 1 0,1-1 0,-1 0 0,0-1 0,1 1 0,-1-1 0,1 1 0,-1-1 0,0 0 0,1 0 0,-1 0 0,1-1 0,-1 1 0,1-1 0,-1 0 0,0 0 0,6-2 0,0 0 0,0-1 0,-1 0 0,1 0 0,-1-1 0,1 0 0,-1 0 0,-1-1 0,1 0 0,-1 0 0,0-1 0,0 0 0,-1 0 0,0-1 0,0 1 0,-1-1 0,0-1 0,-1 1 0,1-1 0,-2 0 0,1 1 0,-1-2 0,0 1 0,1-11 0,2-12 0,-2 0 0,-1 0 0,-2 0 0,-1-1 0,-6-51 0,8 126 0,-3 47 0,0-48 0,5 64 0,1-53 0,-4-34 0,0 1 0,1-1 0,1 0 0,1 0 0,1 0 0,0 0 0,13 28 0,-16-42 0,1 0 0,-1-1 0,1 0 0,0 1 0,0-1 0,0 0 0,0 0 0,1-1 0,-1 1 0,1-1 0,0 0 0,-1 0 0,1 0 0,0 0 0,0 0 0,0-1 0,1 0 0,-1 0 0,0 0 0,0 0 0,1-1 0,-1 0 0,0 0 0,1 0 0,-1 0 0,0-1 0,0 1 0,1-1 0,-1 0 0,0 0 0,0-1 0,6-2 0,5-2 0,-1-1 0,-1 0 0,1-1 0,-1 0 0,-1-1 0,0-1 0,20-19 0,45-55-1365,-55 54-5461</inkml:trace>
</inkml:ink>
</file>

<file path=ppt/ink/ink1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38.3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24575,'4'130'0,"32"204"0,-12-146 0,22 116 0,-38-281 0,-3-35 0,-3-46 0,-2 56 0,-1-78 0,-2 52 0,2 0 0,1 0 0,2 0 0,0 0 0,2 0 0,11-40 0,-13 63 0,0 1 0,0-1 0,0 1 0,1 0 0,0-1 0,0 1 0,0 0 0,1 1 0,-1-1 0,1 1 0,0-1 0,0 1 0,0 0 0,0 1 0,0-1 0,1 1 0,-1-1 0,1 1 0,0 1 0,0-1 0,0 1 0,-1 0 0,7-1 0,6 0 0,1 1 0,-1 0 0,0 1 0,0 2 0,26 3 0,-40-4 0,0-1 0,0 1 0,0-1 0,0 1 0,1 0 0,-1 0 0,0 0 0,0 1 0,-1-1 0,1 1 0,0-1 0,0 1 0,-1 0 0,1 0 0,-1 0 0,0 1 0,1-1 0,-1 0 0,0 1 0,0 0 0,-1-1 0,1 1 0,0 0 0,1 6 0,0 1 0,-1 0 0,-1 1 0,0-1 0,0 1 0,-1-1 0,-2 14 0,1-13 0,1-1 0,0 1 0,0 0 0,1 0 0,4 15 0,-4-23-80,-1-1 0,1 0-1,1 0 1,-1 0 0,0 0-1,0 0 1,1 0 0,-1 0-1,1 0 1,-1 0 0,1-1 0,0 1-1,0-1 1,0 1 0,0-1-1,3 2 1,13 5-6746</inkml:trace>
</inkml:ink>
</file>

<file path=ppt/ink/ink1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39.9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320 191 24575,'2'-2'0,"0"-1"0,1 1 0,-1 0 0,0-1 0,0 1 0,-1-1 0,1 0 0,-1 1 0,1-1 0,-1 0 0,0 0 0,0 0 0,0 0 0,0 0 0,0 0 0,-1 0 0,0-1 0,1 1 0,-1 0 0,0 0 0,-1 0 0,1 0 0,0 0 0,-1-1 0,0 1 0,0 0 0,0 0 0,0 0 0,-3-4 0,1 1 0,-1 0 0,0 0 0,-1 1 0,0 0 0,1 0 0,-2 0 0,1 0 0,0 1 0,-1 0 0,0 0 0,0 1 0,-8-4 0,0 0 0,-1 2 0,0-1 0,0 2 0,0 0 0,-1 1 0,1 1 0,-20-1 0,31 3 0,-1-1 0,1 1 0,0 0 0,-1 0 0,1 1 0,0 0 0,0-1 0,-1 1 0,1 1 0,0-1 0,0 0 0,0 1 0,0 0 0,1 0 0,-1 0 0,0 1 0,1-1 0,-1 1 0,1 0 0,0 0 0,0 0 0,0 0 0,1 0 0,-1 1 0,1-1 0,-1 1 0,1 0 0,0 0 0,1 0 0,-3 6 0,-2 25 0,2 1 0,1-1 0,1 1 0,3 0 0,7 57 0,-8-90 0,0 0 0,0 0 0,1 0 0,0 0 0,-1 1 0,1-1 0,0-1 0,0 1 0,1 0 0,-1 0 0,1 0 0,-1 0 0,1-1 0,0 1 0,0-1 0,0 0 0,0 1 0,1-1 0,-1 0 0,0 0 0,5 2 0,-3-2 0,0-1 0,1 1 0,-1-1 0,1 0 0,-1 0 0,1-1 0,-1 1 0,1-1 0,0 0 0,-1 0 0,1-1 0,-1 1 0,6-2 0,10-4 0,0 0 0,0-1 0,0-1 0,-1-1 0,21-13 0,-31 17 0,0-1 0,0 0 0,0 0 0,-1-1 0,0 0 0,-1 0 0,12-15 0,-15 17 0,-1-1 0,1 0 0,-1 0 0,-1 0 0,1-1 0,-1 1 0,0-1 0,-1 1 0,1-1 0,-1 0 0,0 1 0,-1-10 0,-3 119 0,-25 145 0,19-196 0,-2 0 0,-3-1 0,-2-1 0,-43 93 0,8-37-1365,38-78-5461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4:23.396"/>
    </inkml:context>
    <inkml:brush xml:id="br0">
      <inkml:brushProperty name="width" value="0.35" units="cm"/>
      <inkml:brushProperty name="height" value="0.35" units="cm"/>
      <inkml:brushProperty name="color" value="#E71224"/>
    </inkml:brush>
  </inkml:definitions>
  <inkml:trace contextRef="#ctx0" brushRef="#br0">1 0 24575,'0'0'-8191</inkml:trace>
</inkml:ink>
</file>

<file path=ppt/ink/ink1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42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1 280 24575,'6'4'0,"-1"-1"0,1 1 0,1-1 0,-1-1 0,0 1 0,1-1 0,-1 0 0,1 0 0,-1-1 0,1 0 0,0 0 0,0-1 0,13 0 0,-4 1 0,16-1 0,-1-1 0,0-2 0,0-1 0,0-1 0,0-1 0,-1-2 0,0-1 0,0-2 0,-1-1 0,39-22 0,-63 32 0,-1 0 0,1-1 0,-1 1 0,0-1 0,0 0 0,0-1 0,0 1 0,-1-1 0,1 0 0,-1 1 0,0-1 0,0-1 0,0 1 0,2-6 0,-4 7 0,0 0 0,-1 0 0,1 1 0,-1-1 0,0 0 0,0 0 0,0 0 0,0 0 0,0 0 0,0 0 0,-1 1 0,0-1 0,1 0 0,-1 0 0,0 1 0,0-1 0,-1 0 0,1 1 0,0-1 0,-1 1 0,0 0 0,1-1 0,-1 1 0,0 0 0,-4-3 0,-5-5 0,0 1 0,-1 0 0,0 1 0,0 1 0,-1 0 0,0 0 0,0 2 0,0-1 0,-1 2 0,0-1 0,0 2 0,0 0 0,-28-2 0,39 5 0,0 0 0,0 1 0,1-1 0,-1 0 0,0 1 0,0 0 0,0-1 0,0 1 0,0 0 0,1 0 0,-1 1 0,0-1 0,1 1 0,-1-1 0,1 1 0,-1 0 0,1 0 0,0 0 0,0 0 0,0 0 0,0 1 0,0-1 0,1 0 0,-1 1 0,1 0 0,-1-1 0,1 1 0,0 0 0,0-1 0,0 1 0,0 4 0,-3 10 0,1 0 0,1 0 0,0 0 0,1 21 0,1-27 0,0 30 0,2-1 0,1 1 0,3-1 0,1 0 0,2 0 0,1-1 0,3 0 0,0-1 0,3-1 0,1 0 0,2-1 0,1-1 0,2-1 0,38 47 0,-40-61 0,1-1 0,0-1 0,1 0 0,1-2 0,1 0 0,0-2 0,1-1 0,0-1 0,1-1 0,1-1 0,0-1 0,0-1 0,0-2 0,1-1 0,0-1 0,43 1 0,-68-5-47,0 0 0,0 0 0,0 0 0,-1 0 0,1 0 0,0-1 0,0 1 0,-1-1 0,1 0-1,0 0 1,0 0 0,-1 0 0,1 0 0,-1 0 0,1-1 0,-1 1 0,0-1 0,0 0 0,0 0 0,1 0 0,-2 0 0,1 0-1,0 0 1,0 0 0,-1-1 0,1 1 0,-1 0 0,2-6 0,5-18-6779</inkml:trace>
</inkml:ink>
</file>

<file path=ppt/ink/ink1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44.5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 1 24575,'1'16'0,"0"0"0,2-1 0,5 23 0,6 35 0,-9 44 0,-6-1 0,-5 0 0,-5 0 0,-29 133 0,38-243 0,4-23 0,9-33 0,-2 21 0,1 1 0,1-1 0,1 2 0,2-1 0,1 2 0,1 0 0,1 1 0,27-31 0,-42 54 0,1-1 0,-1 1 0,1 0 0,0-1 0,0 1 0,0 1 0,0-1 0,0 0 0,0 1 0,0-1 0,0 1 0,1 0 0,-1 0 0,6-1 0,-7 3 0,0-1 0,-1 0 0,1 1 0,-1-1 0,1 1 0,0-1 0,-1 1 0,1 0 0,-1 0 0,0 0 0,1 0 0,-1 0 0,0 0 0,1 0 0,-1 0 0,0 0 0,0 0 0,0 1 0,0-1 0,0 1 0,0-1 0,-1 0 0,1 1 0,0-1 0,-1 1 0,1 0 0,-1-1 0,1 1 0,-1 0 0,0-1 0,0 1 0,0 2 0,5 39 0,-2-1 0,-2 1 0,-6 52 0,0 8 0,3-32 0,0-40 0,1 0 0,1 1 0,2-1 0,7 35 0,-9-65-54,0 0-1,0 1 0,0-1 1,1 0-1,-1 0 1,0 0-1,1 1 0,-1-1 1,1 0-1,0 0 1,-1 0-1,1 0 0,0 0 1,0 0-1,-1 0 0,1 0 1,0 0-1,0 0 1,0-1-1,0 1 0,0 0 1,0-1-1,0 1 1,2 0-1,10 0-6771</inkml:trace>
</inkml:ink>
</file>

<file path=ppt/ink/ink1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45.5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412 7 24575,'-25'2'0,"1"2"0,-1 1 0,1 1 0,0 1 0,1 1 0,-41 20 0,46-19 0,1 1 0,0 1 0,1 1 0,0 0 0,1 1 0,0 0 0,1 2 0,-17 21 0,26-27 0,-1 0 0,1 1 0,1-1 0,-1 1 0,2 1 0,-1-1 0,2 0 0,-1 1 0,-1 17 0,2-11 0,1 0 0,1 0 0,1 0 0,0 0 0,5 24 0,-5-38 0,1 0 0,-1 1 0,0-1 0,1 0 0,0 0 0,0 0 0,0 0 0,0-1 0,0 1 0,1 0 0,-1-1 0,1 0 0,0 1 0,-1-1 0,1 0 0,0 0 0,0-1 0,0 1 0,1-1 0,-1 1 0,0-1 0,1 0 0,-1 0 0,4 0 0,11 3 0,0-1 0,1-1 0,23-1 0,-31-1 0,14 0 0,0-1 0,0-2 0,-1 0 0,1-2 0,-1 0 0,0-2 0,0-1 0,-1-1 0,0-1 0,-1 0 0,0-2 0,39-28 0,-47 30 0,-1 0 0,0-1 0,-1 0 0,0-1 0,-1 0 0,0-1 0,-1 0 0,-1-1 0,0 0 0,-1-1 0,0 0 0,-1 0 0,-1 0 0,0-1 0,-1 0 0,-1 0 0,-1-1 0,0 1 0,-1-1 0,0-18 0,-2 32-57,0-1 0,0 1 1,0 0-1,0-1 0,-1 1 0,0 0 0,1 0 0,-1 0 0,0-1 0,-1 1 1,1 0-1,-1 0 0,1 0 0,-1 1 0,0-1 0,0 0 0,0 1 0,0-1 0,0 1 1,-1-1-1,1 1 0,-1 0 0,-5-3 0,-13-4-6769</inkml:trace>
</inkml:ink>
</file>

<file path=ppt/ink/ink1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46.76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104 0 24575,'-3'38'0,"-1"-1"0,-2 1 0,-15 50 0,3-9 0,12-48 0,-3 13 0,-1-1 0,-16 42 0,34-164 0,-4 62 0,3-18 0,1 1 0,2 0 0,21-47 0,-29 77 0,0 1 0,0-1 0,0 1 0,0 0 0,1-1 0,0 1 0,-1 0 0,1 1 0,1-1 0,-1 0 0,0 1 0,0 0 0,1 0 0,0 0 0,-1 0 0,1 0 0,0 1 0,5-2 0,-3 2 0,0 0 0,1 0 0,-1 1 0,0 0 0,0 0 0,0 1 0,0-1 0,0 1 0,0 1 0,0-1 0,9 4 0,-8-2 0,0 0 0,0 0 0,-1 0 0,0 1 0,1 0 0,-1 0 0,0 0 0,-1 1 0,1 0 0,-1 0 0,0 1 0,0-1 0,-1 1 0,0 0 0,0 0 0,0 0 0,0 1 0,-1 0 0,0-1 0,-1 1 0,3 9 0,-4-5 0,-1-6 0,1 1 0,0 0 0,0-1 0,0 1 0,0-1 0,1 1 0,0-1 0,4 9 0,-4-13 0,-1 1 0,1 0 0,0-1 0,0 1 0,0-1 0,0 0 0,0 1 0,0-1 0,0 0 0,0 0 0,1 0 0,-1-1 0,0 1 0,1 0 0,-1-1 0,0 0 0,1 1 0,-1-1 0,1 0 0,-1 0 0,0 0 0,1-1 0,-1 1 0,0-1 0,5 0 0,46-13 0,0-2 0,0-2 0,73-36 0,-29 11 0,-47 22 0,-21 8 0,0 1 0,0 1 0,1 2 0,31-6 0,-60 15 0,0-1 0,1 1 0,-1 0 0,0-1 0,0 1 0,1 0 0,-1 0 0,0 0 0,1 0 0,-1 0 0,0 0 0,1 0 0,-1 0 0,0 0 0,1 1 0,-1-1 0,0 0 0,0 1 0,1-1 0,-1 1 0,0 0 0,0-1 0,0 1 0,0 0 0,0 0 0,0-1 0,0 1 0,0 0 0,0 0 0,0 0 0,0 0 0,-1 0 0,1 1 0,0-1 0,-1 0 0,1 0 0,-1 0 0,1 1 0,-1-1 0,0 0 0,1 0 0,-1 1 0,0-1 0,0 0 0,0 1 0,0-1 0,0 0 0,0 1 0,-1 2 0,-1 8 0,-1 0 0,-1 0 0,0 0 0,-8 17 0,3-9 0,-4 13-1365,0-4-5461</inkml:trace>
</inkml:ink>
</file>

<file path=ppt/ink/ink1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48.11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73 542 24575,'22'1'0,"1"-2"0,-1 0 0,1-2 0,-1 0 0,0-1 0,0-2 0,0 0 0,-1-1 0,0-1 0,-1-1 0,1-1 0,23-16 0,149-114 0,-174 124 0,-18 16 0,-1 0 0,0-1 0,0 1 0,0 0 0,0 0 0,0 0 0,0 0 0,0 0 0,0 0 0,0-1 0,0 1 0,0 0 0,0 0 0,0 0 0,0 0 0,1 0 0,-1-1 0,0 1 0,-1 0 0,1 0 0,0 0 0,0 0 0,0 0 0,0-1 0,0 1 0,0 0 0,0 0 0,0 0 0,0 0 0,0 0 0,0-1 0,0 1 0,0 0 0,0 0 0,0 0 0,-1 0 0,1 0 0,0 0 0,0 0 0,0 0 0,0-1 0,0 1 0,0 0 0,-1 0 0,1 0 0,0 0 0,0 0 0,0 0 0,0 0 0,0 0 0,-1 0 0,1 0 0,0 0 0,0 0 0,0 0 0,0 0 0,0 0 0,-1 0 0,1 0 0,0 0 0,-46 11 0,-312 148 0,349-155 0,-14 7 0,1 1 0,-35 24 0,51-32 0,1 0 0,0 0 0,0 1 0,0 0 0,1 0 0,-1 0 0,1 0 0,1 1 0,-1 0 0,1 0 0,0 0 0,0 0 0,0 0 0,1 1 0,-2 7 0,0 21 0,2 0 0,1 0 0,1 0 0,9 53 0,-9-85 0,1 1 0,0-1 0,1 1 0,-1-1 0,1 1 0,0-1 0,-1 0 0,1 0 0,1 0 0,-1 0 0,0 0 0,1 0 0,-1-1 0,1 1 0,0-1 0,0 0 0,0 1 0,0-1 0,0-1 0,1 1 0,-1 0 0,0-1 0,1 0 0,-1 0 0,1 0 0,0 0 0,-1 0 0,1-1 0,6 1 0,6 0 0,0 0 0,-1-1 0,1-1 0,0 0 0,30-7 0,-12-2 0,-1-2 0,0 0 0,-1-2 0,0-2 0,41-27 0,140-112 0,-171 123 0,-10 8 0,125-102 0,-127 100 0,-2-1 0,-1-2 0,25-33 0,-48 55 0,1 0 0,-1 0 0,0 0 0,-1 0 0,1-1 0,-2 1 0,1-1 0,-1 0 0,0 0 0,0 0 0,-1 0 0,0-10 0,-1 13 0,0 1 0,-1-1 0,1 1 0,-1-1 0,0 1 0,0-1 0,0 1 0,-1 0 0,0-1 0,0 1 0,0 0 0,0 0 0,-1 0 0,1 1 0,-1-1 0,0 1 0,0-1 0,0 1 0,-1 0 0,1 0 0,-1 0 0,-6-4 0,-170-86-1365,131 64-5461</inkml:trace>
</inkml:ink>
</file>

<file path=ppt/ink/ink1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51.48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198 22 24575,'0'0'0,"0"0"0,1-1 0,-1 1 0,1 0 0,-1-1 0,0 1 0,1 0 0,-1-1 0,0 1 0,1 0 0,-1-1 0,0 1 0,0-1 0,1 1 0,-1 0 0,0-1 0,0 1 0,0-1 0,0 1 0,1-1 0,-1 1 0,0-1 0,0 1 0,0-1 0,0 1 0,0-1 0,0 1 0,0-1 0,0 1 0,-1-1 0,1 1 0,0 0 0,0-1 0,0 1 0,0-1 0,-1 1 0,1-1 0,0 1 0,0 0 0,-1-1 0,1 1 0,0-1 0,-1 1 0,1 0 0,0 0 0,-1-1 0,1 1 0,0 0 0,-1-1 0,1 1 0,-1 0 0,1 0 0,-1 0 0,1 0 0,-1-1 0,1 1 0,-1 0 0,1 0 0,0 0 0,-1 0 0,1 0 0,-1 0 0,1 0 0,-1 0 0,1 0 0,-1 0 0,0 1 0,-2-2 0,0 1 0,-1 0 0,1 0 0,0 0 0,-1 0 0,1 1 0,0 0 0,0-1 0,-5 3 0,4 0 0,1 0 0,-1 0 0,1 0 0,0 0 0,0 1 0,0-1 0,0 1 0,1 0 0,-1 0 0,1 0 0,0 0 0,0 0 0,1 0 0,-1 1 0,1-1 0,0 1 0,-1 7 0,-1 10 0,1 2 0,1 26 0,1-36 0,0-6 0,0 0 0,1 0 0,0 0 0,0 0 0,1 0 0,0 0 0,0 0 0,5 10 0,-6-16 0,0 0 0,0 0 0,0 0 0,0 0 0,1 0 0,-1-1 0,1 1 0,-1 0 0,1-1 0,-1 1 0,1-1 0,0 1 0,0-1 0,0 0 0,0 0 0,0 0 0,0 0 0,0 0 0,0 0 0,0-1 0,0 1 0,1-1 0,-1 1 0,0-1 0,0 0 0,1 0 0,-1 0 0,0 0 0,0 0 0,1-1 0,-1 1 0,0-1 0,0 1 0,4-2 0,-2 0 0,-1-1 0,0 1 0,0 0 0,0-1 0,0 1 0,0-1 0,0 0 0,-1 0 0,0 0 0,1 0 0,-1-1 0,0 1 0,0-1 0,-1 1 0,1-1 0,-1 1 0,1-6 0,18-70 0,-19 74 0,5-52 0,-3 26 0,-3 65 0,1 150 0,-4 113 0,1-282 0,0-1 0,0 0 0,-2 1 0,0-1 0,0-1 0,-1 1 0,-1-1 0,-9 17 0,11-23 0,0-1 0,0 1 0,0-1 0,-1 0 0,0-1 0,0 1 0,-1-1 0,1 0 0,-1 0 0,0 0 0,-1-1 0,1 0 0,-1 0 0,0-1 0,1 0 0,-2 0 0,-9 2 0,15-4 5,-1-1 0,1 0 0,-1 1 0,1-1-1,-1 0 1,0-1 0,1 1 0,-1 0 0,1-1 0,-1 1-1,1-1 1,-1 0 0,1 0 0,0 0 0,-1 0 0,1 0-1,0-1 1,0 1 0,-3-3 0,1 0-214,-1-1 0,1 0 0,0 0 0,0 0 1,0 0-1,-4-9 0,-11-24-6617</inkml:trace>
</inkml:ink>
</file>

<file path=ppt/ink/ink1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52.8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321 223 24575,'0'2'0,"1"1"0,-1-1 0,1 0 0,0 1 0,0-1 0,0 0 0,0 0 0,0 1 0,1-1 0,-1 0 0,1 0 0,-1-1 0,1 1 0,-1 0 0,1 0 0,0-1 0,0 1 0,0-1 0,0 1 0,0-1 0,1 0 0,-1 0 0,0 0 0,0 0 0,1 0 0,4 0 0,6 3 0,0-1 0,1 0 0,18 1 0,-13-2 0,-1-1 0,1-1 0,0-1 0,-1 0 0,1-2 0,20-4 0,-31 5 0,0-1 0,-1 0 0,0 0 0,1 0 0,-1-1 0,-1 0 0,1 0 0,0-1 0,-1 0 0,0 0 0,0-1 0,-1 1 0,1-1 0,-1-1 0,0 1 0,-1-1 0,4-7 0,-6 11 0,0 0 0,0 0 0,-1 0 0,0-1 0,1 1 0,-1-1 0,0 1 0,-1-1 0,1 1 0,-1-1 0,1 1 0,-1-1 0,0 1 0,0-1 0,-1 0 0,1 1 0,-1-1 0,0 1 0,0-1 0,0 1 0,-2-4 0,0 2 0,0 0 0,-1 1 0,1-1 0,-1 1 0,0 0 0,0 0 0,-1 0 0,1 0 0,-1 1 0,0 0 0,0 0 0,-5-2 0,-10-4 0,0 1 0,-1 1 0,1 1 0,-1 1 0,-1 1 0,-22-2 0,-49 0 0,-160 10 0,244-3 0,-1 0 0,1 0 0,-1 1 0,1 0 0,0 0 0,-18 8 0,24-8 0,0 0 0,-1 0 0,1 1 0,0-1 0,0 0 0,0 1 0,1 0 0,-1 0 0,1 0 0,0 0 0,-1 0 0,1 0 0,0 1 0,1-1 0,-1 1 0,1-1 0,-1 1 0,1 0 0,-1 6 0,-2 16 0,1 1 0,1 0 0,2 0 0,0 1 0,2-1 0,1 0 0,1 0 0,1-1 0,1 1 0,2-1 0,0-1 0,2 1 0,1-1 0,1-1 0,27 41 0,18 19 0,3-3 0,3-2 0,4-3 0,116 101 0,-183-177 0,10 9 0,0 0 0,1-1 0,0 0 0,0 0 0,1-2 0,0 1 0,23 8 0,-33-15 0,0 1 0,-1-1 0,1 0 0,0 0 0,0 0 0,0 0 0,-1 0 0,1 0 0,0-1 0,0 1 0,0-1 0,-1 1 0,1-1 0,0 0 0,-1 1 0,1-1 0,-1 0 0,1 0 0,-1 0 0,1 0 0,-1 0 0,1-1 0,-1 1 0,0 0 0,0-1 0,0 1 0,0-1 0,0 1 0,0-1 0,0 1 0,0-1 0,-1 0 0,1 1 0,0-1 0,-1 0 0,0 0 0,1 1 0,-1-4 0,3-9 0,-2 0 0,1-1 0,-2-25 0,-1 31 0,-7-185-1365,5 136-5461</inkml:trace>
</inkml:ink>
</file>

<file path=ppt/ink/ink1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53.94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344 295 24575,'-11'0'0,"-8"-11"0,-12-8 0,-12-17 0,-2-8 0,-6-1 0,7 1 0,6 3 0,3 9 0,8 9-8191</inkml:trace>
</inkml:ink>
</file>

<file path=ppt/ink/ink1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55.09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24575,'0'815'0,"5"-778"0,-5-37 0,0 0 0,0 0 0,0 1 0,0-1 0,0 0 0,0 0 0,0 0 0,0 0 0,0 1 0,0-1 0,0 0 0,1 0 0,-1 0 0,0 0 0,0 1 0,0-1 0,0 0 0,0 0 0,0 0 0,0 0 0,1 0 0,-1 0 0,0 0 0,0 1 0,0-1 0,0 0 0,0 0 0,1 0 0,-1 0 0,0 0 0,0 0 0,0 0 0,0 0 0,1 0 0,-1 0 0,0 0 0,0 0 0,0 0 0,0 0 0,1 0 0,-1 0 0,0 0 0,0 0 0,0 0 0,0 0 0,1 0 0,-1 0 0,0 0 0,0-1 0,9-18 0,9-38 0,2 0 0,2 2 0,51-90 0,-67 137 0,0 0 0,0 1 0,1-1 0,0 1 0,0 1 0,0-1 0,1 1 0,0 0 0,0 1 0,13-6 0,-19 9 0,0 1 0,1 0 0,-1 0 0,0 0 0,1 0 0,-1 0 0,1 0 0,-1 1 0,1-1 0,-1 1 0,1 0 0,0-1 0,-1 1 0,1 1 0,-1-1 0,1 0 0,-1 1 0,1-1 0,-1 1 0,1 0 0,-1-1 0,1 1 0,-1 1 0,0-1 0,1 0 0,-1 0 0,0 1 0,0-1 0,0 1 0,0 0 0,0 0 0,-1 0 0,1-1 0,0 2 0,-1-1 0,0 0 0,1 0 0,-1 0 0,0 1 0,0-1 0,0 0 0,1 5 0,3 18-11,0 1 0,-2 0 0,0 0 0,-2 1 0,-1-1 0,-5 43 0,1 4-1277,3-34-5538</inkml:trace>
</inkml:ink>
</file>

<file path=ppt/ink/ink1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8:55.9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161 287 24575,'7'6'0,"0"1"0,0-2 0,1 1 0,0-1 0,1 0 0,-1 0 0,1-1 0,-1-1 0,1 1 0,0-1 0,1-1 0,-1 0 0,0 0 0,1-1 0,18 1 0,-4 0 0,1-2 0,0 0 0,0-2 0,0 0 0,-1-2 0,29-8 0,-46 10 0,1 0 0,-1 0 0,1-1 0,-1 0 0,0-1 0,-1 0 0,1 0 0,0 0 0,-1-1 0,0 1 0,0-2 0,-1 1 0,1-1 0,-1 0 0,0 0 0,-1 0 0,1 0 0,-1-1 0,0 0 0,-1 0 0,0 0 0,0 0 0,3-14 0,-5 17 0,-1 0 0,1 0 0,-1 1 0,0-1 0,0 0 0,0 0 0,-1 0 0,1 0 0,-1 1 0,0-1 0,0 0 0,-1 1 0,1-1 0,-1 1 0,1-1 0,-5-5 0,1 3 0,0 0 0,0 0 0,0 0 0,-1 1 0,0 0 0,0 0 0,-13-7 0,-3 1 0,-1 0 0,1 2 0,-2 0 0,-31-6 0,20 7 0,-1 3 0,0 1 0,0 1 0,0 2 0,-61 6 0,91-4 0,1 0 0,-1 0 0,1 1 0,-1 0 0,1 0 0,0 0 0,0 1 0,0 0 0,0 0 0,0 0 0,0 1 0,1-1 0,0 1 0,-1 0 0,2 0 0,-1 1 0,0-1 0,1 1 0,0 0 0,0 0 0,0 0 0,1 0 0,-1 0 0,-1 9 0,-5 13 0,2 0 0,1 1 0,-5 48 0,9-57 0,-6 47 0,2 0 0,4 1 0,2-1 0,11 72 0,-8-118 0,1 0 0,12 35 0,-13-49 0,-1 0 0,1 1 0,0-2 0,0 1 0,0 0 0,1-1 0,0 1 0,0-1 0,0 0 0,1 0 0,0-1 0,7 6 0,6-4-1365,-4-10-5461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4:42.33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1587 374 24575,'0'64'0,"2"1"0,15 86 0,-11-116 0,-1 1 0,-2-1 0,-1 1 0,-5 62 0,1-81 0,0-1 0,-1 1 0,-1-1 0,-1 0 0,0 0 0,-1-1 0,-1 0 0,0 0 0,-1 0 0,0-1 0,-1 0 0,-15 16 0,13-17 0,-1 0 0,0-1 0,-1 0 0,0-1 0,-1 0 0,-1-2 0,1 1 0,-1-2 0,-1 0 0,-21 8 0,12-5 0,1 0 0,0 2 0,0 1 0,2 1 0,0 1 0,0 1 0,2 1 0,0 0 0,1 2 0,1 0 0,1 1 0,1 1 0,1 0 0,-15 29 0,20-29 0,0 1 0,1 1 0,-6 23 0,7-18 0,-21 47 0,-45 64 0,-23 48 0,86-166 0,0 0 0,-2-1 0,-1 0 0,0-1 0,-22 22 0,16-13 0,0 1 0,3 1 0,0 0 0,2 1 0,-15 46 0,18-47 0,-1 3 0,-79 176 0,38-83 0,-4 6 0,25-76 0,-53 66 0,-8 14 0,73-97 0,1 2 0,3 0 0,1 1 0,-19 85 0,28-83 0,2 0 0,1 0 0,3 0 0,4 49 0,0 1 0,-2-79 0,1 1 0,0-1 0,1 0 0,1 0 0,1 0 0,0 0 0,1-1 0,1 0 0,0 0 0,1 0 0,0-1 0,18 21 0,-8-12 0,2-1 0,0 0 0,1-2 0,1-1 0,1 0 0,34 19 0,-38-26 0,1-2 0,0 0 0,1-1 0,0-1 0,1-1 0,42 8 0,-18-9 0,0-2 0,63-3 0,528-3 0,-366 3 0,-246 0 0,0 2 0,0 1 0,0 1 0,0 1 0,-1 2 0,29 12 0,58 16 0,-6-4 0,-65-19 0,58 13 0,-65-20 0,341 50 0,-309-51 0,428 23 0,-285-26 0,205-6 0,-366-1 0,84-21 0,-93 16 0,2 2 0,-1 2 0,54-2 0,-59 6 0,0-2 0,0-1 0,54-15 0,-53 11 0,0 1 0,0 2 0,43-2 0,-34 5 0,0-2 0,83-22 0,-102 21 0,0-1 0,-1-2 0,0 0 0,31-18 0,-48 24 0,0-1 0,-1 0 0,1-1 0,-1 0 0,0 0 0,0 0 0,-1 0 0,0-1 0,0 0 0,0 0 0,-1 0 0,1-1 0,-1 0 0,-1 1 0,0-1 0,0-1 0,0 1 0,3-12 0,-3-16 0,-1 0 0,-6-67 0,1 24 0,2 53 0,0 0 0,-2 1 0,-1-1 0,-1 1 0,-1 0 0,-1 0 0,-1 1 0,-1 0 0,-2 0 0,0 1 0,-1 0 0,-1 1 0,0 1 0,-20-21 0,-73-103 0,-23-26 0,24 45 0,18 20 0,-103-96 0,-122-112 0,192 189 0,-90-74 0,-96-57 0,303 252 0,-10-5 0,1 0 0,0-2 0,0 1 0,1-2 0,0 1 0,1-1 0,0-1 0,1 0 0,0-1 0,-9-17 0,-32-90 0,33 75 0,-26-49 0,31 70 0,1-1 0,2 0 0,0 0 0,-6-32 0,-14-109 0,22 115 0,-5-35 0,5 31 0,-26-103 0,24 128 0,-16-51 0,-24-135 0,38 143 0,2 24 0,-3-90 0,12 121 0,-1 0 0,0 0 0,-2 0 0,0 1 0,-1-1 0,0 1 0,-2 0 0,0 0 0,-8-17 0,7 23 0,1 0 0,-2 0 0,1 1 0,-1 0 0,-1 0 0,0 1 0,0 0 0,-1 1 0,0 0 0,0 0 0,-1 1 0,0 0 0,-16-6 0,0-1 0,-1 2 0,-1 1 0,0 1 0,-1 2 0,1 0 0,-1 3 0,-1 0 0,-36 0 0,-121-10 0,-11 1 0,135 13 0,-86 4 0,145-3 0,1 1 0,-1 0 0,1 0 0,0 0 0,-1 0 0,1 1 0,0 0 0,0 0 0,0 0 0,0 0 0,0 1 0,0-1 0,1 1 0,-1 0 0,1 0 0,0 1 0,0-1 0,0 0 0,0 1 0,1 0 0,-1 0 0,1 0 0,0 0 0,0 0 0,1 0 0,-1 0 0,1 1 0,0-1 0,-1 5 0,1-2 0,0-1 0,0 1 0,1-1 0,0 1 0,0-1 0,1 1 0,0-1 0,0 1 0,0-1 0,1 0 0,0 0 0,0 1 0,0-1 0,1 0 0,0-1 0,0 1 0,1 0 0,-1-1 0,10 10 0,36 38 0,52 72 0,-77-94 0,-14-20 0,0 1 0,1-2 0,0 1 0,1-2 0,1 1 0,-1-2 0,1 0 0,1 0 0,-1-1 0,1-1 0,1 0 0,-1-1 0,1-1 0,0 0 0,0-1 0,0 0 0,0-1 0,0-1 0,22-1 0,9 2 0,53 10 0,-52-5 0,52 1 0,-80-8 0,1 1 0,0-1 0,-1-1 0,1-1 0,31-7 0,-46 8 0,-1 0 0,1-1 0,-1 0 0,1 0 0,-1 0 0,0 0 0,0-1 0,0 1 0,0-1 0,0 0 0,0-1 0,-1 1 0,1 0 0,-1-1 0,0 0 0,0 0 0,-1 0 0,1 0 0,-1 0 0,0-1 0,0 1 0,0-1 0,-1 1 0,2-7 0,1-10 0,-2 0 0,0-32 0,5-35 0,-1 57-1365,-1 4-5461</inkml:trace>
</inkml:ink>
</file>

<file path=ppt/ink/ink1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12.4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309 23 24575,'0'-23'0,"0"36"0,0 42 0,0-55 0,0 11 0,-7 302 0,2-238 0,-4 0 0,-22 87 0,-12 31 0,-54 181 0,67-287 0,4 1 0,4 1 0,-14 116 0,35-197-110,1-3-47,-1 1 0,0-1 0,1 1 1,0 0-1,1-1 0,-1 1 0,3 8 0,2-3-6669</inkml:trace>
</inkml:ink>
</file>

<file path=ppt/ink/ink1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13.1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979 0 24575,'-3'1'0,"-1"-1"0,1 1 0,-1 0 0,1 0 0,0 0 0,0 0 0,-1 1 0,1-1 0,0 1 0,0 0 0,0 0 0,1 0 0,-1 0 0,0 0 0,1 1 0,0-1 0,-1 1 0,-2 5 0,-39 65 0,27-41 0,-486 705 0,413-611 0,-153 208-1365,221-302-5461</inkml:trace>
</inkml:ink>
</file>

<file path=ppt/ink/ink1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13.8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24575,'6'0'0,"238"9"0,-210-5 0,0 1 0,-1 2 0,0 2 0,0 1 0,37 16 0,381 152 0,-95-41 0,-268-101-1365,-23-8-5461</inkml:trace>
</inkml:ink>
</file>

<file path=ppt/ink/ink1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14.5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24575,'10'10'0,"20"15"0,15 13 0,15 11 0,14 2 0,16-2 0,2-5 0,-4-3 0,-11-10 0,-14-10 0,-12-8 0,-15-6-8191</inkml:trace>
</inkml:ink>
</file>

<file path=ppt/ink/ink1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20.6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909 2 24575,'-25'-1'0,"-1"1"0,1 1 0,0 1 0,0 2 0,0 0 0,1 2 0,-1 1 0,-27 11 0,-22 18 0,-84 54 0,136-74 0,1 1 0,0 1 0,2 1 0,-23 27 0,-19 17 0,-97 65 0,148-115 0,1 0 0,0 1 0,1 0 0,1 1 0,0 0 0,-8 27 0,7-21 0,7-19 0,0-1 0,0 1 0,0 0 0,1-1 0,-1 1 0,0 0 0,1 0 0,0-1 0,-1 1 0,1 0 0,0 0 0,0-1 0,0 1 0,0 0 0,0 0 0,1 0 0,-1-1 0,0 1 0,1 0 0,-1 0 0,1-1 0,0 1 0,-1 0 0,1-1 0,0 1 0,0-1 0,0 1 0,0-1 0,1 1 0,-1-1 0,0 0 0,0 0 0,1 0 0,-1 0 0,1 1 0,-1-2 0,1 1 0,-1 0 0,1 0 0,0 0 0,-1-1 0,1 1 0,0-1 0,0 0 0,2 1 0,11 1 0,0 0 0,1-2 0,-1 0 0,24-2 0,-17 0 0,157 1 0,53-3 0,-227 4 0,-1-1 0,1 0 0,-1 0 0,0 0 0,1 0 0,-1-1 0,0 1 0,0-1 0,0 0 0,0 0 0,0-1 0,0 1 0,-1-1 0,1 0 0,5-6 0,-4 3 0,-1 0 0,1-1 0,-1 1 0,-1-1 0,1 0 0,-1 0 0,0-1 0,2-11 0,1-11 0,-1 0 0,-2 0 0,-1-53 0,-2 63 0,1 12 0,-1-48 0,2 0 0,11-56 0,-7 64 0,6-21 0,-6 56 0,-1 21 0,-3 25 0,-11 61 0,-4 0 0,-40 146 0,-13 79 0,7 31 0,53-294-3,3 1 0,4 69-1,1-34-1351,-1-65-5471</inkml:trace>
</inkml:ink>
</file>

<file path=ppt/ink/ink1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23.33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167 286 24575,'28'2'0,"1"2"0,0 0 0,-1 2 0,0 1 0,42 16 0,-39-11 0,1-2 0,1-2 0,51 7 0,-13-9 0,113-6 0,-159-2 0,-1-1 0,1 0 0,0-2 0,-1-1 0,0-1 0,-1-1 0,1-1 0,23-14 0,-35 16 0,-1 0 0,0-1 0,-1-1 0,0 0 0,0 0 0,-1-1 0,0 0 0,-1-1 0,0 0 0,-1 0 0,7-14 0,-12 21 0,1 0 0,-2-1 0,1 1 0,0 0 0,-1-1 0,0 1 0,0 0 0,0-1 0,-1 1 0,1-1 0,-1 0 0,0 1 0,-1-1 0,1 1 0,-1-1 0,0 1 0,0-1 0,0 1 0,0 0 0,-1-1 0,0 1 0,0 0 0,0 0 0,0 0 0,-1 0 0,1 1 0,-1-1 0,0 0 0,0 1 0,0 0 0,-1 0 0,1 0 0,-1 0 0,0 1 0,-6-4 0,-4-1 0,-1 0 0,0 1 0,0 1 0,-1 0 0,1 1 0,-1 1 0,0 1 0,-24-2 0,-134 7 0,167-3 0,-29 2 0,0 2 0,1 1 0,-1 1 0,1 3 0,1 0 0,0 3 0,0 0 0,1 3 0,1 0 0,0 2 0,1 2 0,1 0 0,1 2 0,1 1 0,1 2 0,1 0 0,1 2 0,1 1 0,1 1 0,1 1 0,2 0 0,1 2 0,2 0 0,1 1 0,-17 46 0,24-50 0,0 1 0,2 1 0,1-1 0,2 1 0,1 0 0,1 0 0,1 0 0,4 34 0,-1-50 0,0 0 0,1 0 0,0 0 0,1 0 0,0-1 0,1 1 0,1-1 0,0 0 0,1-1 0,0 0 0,1 0 0,0 0 0,1-1 0,0 0 0,1 0 0,1-1 0,-1-1 0,22 15 0,-8-10 0,1-1 0,0-2 0,1 0 0,1-2 0,-1-1 0,1-1 0,0-1 0,37 3 0,-16-5 0,-1-2 0,1-2 0,0-2 0,49-9 0,-59 4 20,0-1 0,-1-3 0,0 0 0,0-3 0,41-21 0,-60 27-134,-1-2 0,0 0-1,0-1 1,-2-1 0,1 0 0,-1-2-1,-1 1 1,0-2 0,-1 1 0,-1-2-1,0 0 1,9-18 0,-3-5-6712</inkml:trace>
</inkml:ink>
</file>

<file path=ppt/ink/ink1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23.9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1 263 24575,'0'-5'0,"21"-7"0,23-7 0,35-11 0,21-5 0,8-2 0,8 0 0,-12 1 0,-17 6 0,-24 9-8191</inkml:trace>
</inkml:ink>
</file>

<file path=ppt/ink/ink1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24.8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24575,'0'586'0,"0"-578"0,0 0 0,0 0 0,1 0 0,0 0 0,1 0 0,0 0 0,0 0 0,5 12 0,-5-16 0,1 0 0,0 0 0,0 0 0,0 0 0,0-1 0,0 1 0,1-1 0,-1 0 0,1 0 0,0 0 0,0-1 0,0 1 0,0-1 0,0 0 0,1 0 0,4 1 0,8 2 0,0-1 0,0 0 0,0-2 0,0 0 0,0 0 0,1-2 0,-1 0 0,1-1 0,-1-1 0,0-1 0,0 0 0,28-10 0,-14 2 0,-1-1 0,0-1 0,0-1 0,-2-2 0,50-36 0,-61 38-80,-1-1 0,0-1-1,-1 0 1,0-1 0,-2-1-1,0 0 1,-1-1 0,-1 0-1,0-1 1,-2 0 0,0-1 0,-2 0-1,0 0 1,-1 0 0,-1-1-1,3-38 1,-7 32-6746</inkml:trace>
</inkml:ink>
</file>

<file path=ppt/ink/ink1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26.40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657 126 24575,'0'-1'0,"-1"0"0,1 0 0,0 0 0,-1 0 0,1 0 0,0 0 0,-1 0 0,1 0 0,-1 0 0,0 0 0,1 0 0,-1 1 0,0-1 0,0 0 0,1 0 0,-1 1 0,0-1 0,0 0 0,0 1 0,0-1 0,0 1 0,0-1 0,-2 0 0,-30-9 0,17 5 0,-196-63 0,181 61 0,-1 1 0,0 1 0,0 2 0,-64 1 0,90 2 0,0 1 0,0 0 0,1 0 0,-1 0 0,0 1 0,0 0 0,1 0 0,-1 0 0,1 1 0,0 0 0,-1 0 0,1 0 0,1 0 0,-1 1 0,-5 5 0,4-3 0,1 1 0,0 0 0,0 0 0,1 0 0,0 1 0,0-1 0,1 1 0,0 0 0,-4 14 0,1 12 0,1 0 0,2 1 0,1-1 0,3 45 0,0-45 0,-2 11 0,0-28 0,0 1 0,2 0 0,0-1 0,1 1 0,7 29 0,-8-44 0,1 0 0,0 0 0,-1 0 0,1-1 0,1 1 0,-1 0 0,0-1 0,1 0 0,-1 1 0,1-1 0,0 0 0,-1 0 0,1 0 0,0-1 0,0 1 0,0-1 0,1 0 0,-1 0 0,0 0 0,0 0 0,1 0 0,-1-1 0,0 1 0,1-1 0,3 0 0,13 1 0,0-2 0,1 0 0,19-3 0,-25 2 0,1-2 0,0 1 0,0-2 0,-1 0 0,0-1 0,0-1 0,0 0 0,0-1 0,-1 0 0,-1-1 0,1-1 0,-1 0 0,-1-1 0,12-13 0,-21 19 0,1 0 0,-1 0 0,0-1 0,0 0 0,0 0 0,-1 0 0,0 0 0,0 0 0,1-9 0,6-17 0,-9 31 0,0 1 0,-1 0 0,1-1 0,0 1 0,0 0 0,0-1 0,1 1 0,-1 0 0,0-1 0,0 1 0,0-1 0,0 1 0,0 0 0,0 0 0,0-1 0,1 1 0,-1 0 0,0-1 0,0 1 0,0 0 0,1-1 0,-1 1 0,0 0 0,0 0 0,1 0 0,-1-1 0,0 1 0,0 0 0,1 0 0,-1 0 0,0-1 0,1 1 0,-1 0 0,0 0 0,1 0 0,-1 0 0,0 0 0,1 0 0,-1 0 0,1 0 0,5 16 0,-2 28 0,-1 58 0,14 165 0,-9-193-1365,-5-45-5461</inkml:trace>
</inkml:ink>
</file>

<file path=ppt/ink/ink1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27.2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158 0 24575,'-4'1'0,"0"-1"0,0 1 0,0 0 0,0 0 0,0 1 0,0-1 0,0 1 0,1 0 0,-1 0 0,0 0 0,1 0 0,0 1 0,-1-1 0,1 1 0,0 0 0,0 0 0,1 0 0,-1 0 0,1 1 0,-1-1 0,1 1 0,0-1 0,0 1 0,1 0 0,-1 0 0,1 0 0,-1 4 0,-6 17 0,2 1 0,0-1 0,-2 32 0,5-34 0,-21 197-682,6 320-1,18-490-6143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10.23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0 24575,'0'0'-8191</inkml:trace>
</inkml:ink>
</file>

<file path=ppt/ink/ink1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28.0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257 0 24575,'3'0'0,"-1"0"0,1 0 0,0 1 0,-1-1 0,1 1 0,-1-1 0,1 1 0,-1 0 0,0 0 0,1 0 0,-1 0 0,0 1 0,1-1 0,-1 0 0,0 1 0,0 0 0,0-1 0,-1 1 0,1 0 0,0 0 0,-1 0 0,1 0 0,-1 0 0,1 1 0,-1-1 0,0 0 0,0 1 0,0-1 0,0 0 0,-1 1 0,1-1 0,-1 1 0,1 0 0,-1-1 0,0 1 0,0-1 0,0 5 0,0-1 0,-1 0 0,1 0 0,-1-1 0,0 1 0,0 0 0,-1 0 0,0-1 0,0 1 0,0-1 0,0 0 0,-1 0 0,0 0 0,0 0 0,-1 0 0,1 0 0,-6 5 0,-22 13 0,0-1 0,-2-2 0,-1-1 0,-44 19 0,74-36-91,0 0 0,0 0 0,0-1 0,-1 1 0,1-1 0,-1 0 0,1 0 0,-1 0 0,1 0 0,-1-1 0,1 0 0,-1 0 0,0 0 0,-5-2 0</inkml:trace>
</inkml:ink>
</file>

<file path=ppt/ink/ink1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29.0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658 92 24575,'-3'-3'0,"-1"0"0,0 0 0,0 1 0,0-1 0,0 1 0,0 0 0,0 1 0,-1-1 0,1 1 0,-1-1 0,-8 0 0,-54-3 0,48 5 0,1-1 0,-37-3 0,0 2 0,0 3 0,0 3 0,-95 17 0,144-19 0,-1 0 0,1 0 0,-1 1 0,1 0 0,0 0 0,0 1 0,0 0 0,1 0 0,-1 0 0,1 1 0,0-1 0,0 1 0,1 0 0,-1 1 0,1-1 0,0 1 0,1 0 0,-1 0 0,1 0 0,1 0 0,-1 1 0,-2 11 0,1-3 0,1 1 0,0 0 0,2 0 0,0 0 0,1 0 0,0 0 0,1 0 0,6 29 0,-5-38 0,1 1 0,0-1 0,0 0 0,1 0 0,-1 0 0,1 0 0,1 0 0,0-1 0,-1 0 0,2 0 0,-1 0 0,1-1 0,0 0 0,0 0 0,0 0 0,1-1 0,0 0 0,0 0 0,9 4 0,0-1 0,0-1 0,1-1 0,-1 0 0,1-1 0,0 0 0,0-2 0,34 2 0,-40-5 0,0 0 0,1-1 0,-1-1 0,0 1 0,0-2 0,0 0 0,0 0 0,-1-1 0,1 0 0,-1-1 0,-1 0 0,1 0 0,-1-1 0,0 0 0,0-1 0,-1 0 0,11-14 0,-8 9 0,-1 0 0,-1-1 0,0 0 0,0 0 0,-2-1 0,0 0 0,0 0 0,-2-1 0,0 0 0,0 0 0,2-27 0,-6 29-124,0 1 0,-2-1 0,0 1 0,0-1 0,-1 1 0,-1 0-1,0 0 1,-1 0 0,0 0 0,-12-24 0,-13-14-6702</inkml:trace>
</inkml:ink>
</file>

<file path=ppt/ink/ink1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30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70 24575,'-4'134'0,"-6"-1"0,-32 164 0,39-289 0,1-12 0,0-30 0,1-52 0,1 31 0,-1-7 0,12-94 0,-9 139 0,1 0 0,1 0 0,0 0 0,1 1 0,1 0 0,1 0 0,0 0 0,1 1 0,1 0 0,14-18 0,-19 28 7,0 1-1,0 0 0,0 1 1,0-1-1,1 1 0,-1 0 1,1 0-1,0 0 0,0 0 1,0 1-1,1 0 0,-1 0 0,0 0 1,1 1-1,5-1 0,7 0-250,0 1 0,0 1 0,24 2 0,-29-1-246,14 0-6336</inkml:trace>
</inkml:ink>
</file>

<file path=ppt/ink/ink1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32.13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406 1 24575,'-2'0'0,"0"1"0,0 0 0,0 0 0,0 0 0,0 0 0,0 0 0,0 0 0,0 0 0,0 1 0,1-1 0,-1 1 0,0-1 0,1 1 0,-1 0 0,1-1 0,0 1 0,-1 0 0,1 0 0,0 0 0,0 0 0,0 0 0,1 0 0,-2 3 0,-14 52 0,11-25 0,1 1 0,1-1 0,3 1 0,0 0 0,2 0 0,7 38 0,-5-51 0,1 0 0,0 0 0,1 0 0,2-1 0,0 0 0,1 0 0,0-1 0,2 0 0,0-1 0,26 30 0,-31-41 0,0 0 0,1 0 0,0-1 0,0 0 0,1 0 0,-1-1 0,1 0 0,0 0 0,0-1 0,0 0 0,0-1 0,1 1 0,-1-2 0,15 2 0,4-1 0,-1-2 0,1 0 0,38-7 0,-59 6 0,0 0 0,1-1 0,-1 1 0,0-1 0,0-1 0,0 1 0,-1-1 0,1 0 0,-1 0 0,1-1 0,-1 1 0,0-1 0,0-1 0,0 1 0,-1-1 0,0 1 0,0-1 0,0 0 0,0-1 0,-1 1 0,0-1 0,0 1 0,0-1 0,-1 0 0,0 0 0,0 0 0,0-1 0,-1 1 0,0 0 0,0 0 0,-1-1 0,0 1 0,0-1 0,0 1 0,-1 0 0,0-1 0,0 1 0,0 0 0,-1 0 0,0 0 0,0 0 0,-1 0 0,0 0 0,0 0 0,-4-5 0,-3-1 0,-1 0 0,0 1 0,-1 0 0,-1 1 0,0 0 0,0 1 0,-1 0 0,0 1 0,0 1 0,-1 0 0,0 1 0,0 1 0,0 0 0,-18-2 0,-11-2 0,0 2 0,0 2 0,-85 3 0,109 2 0,0 1 0,0 1 0,0 1 0,0 1 0,0 0 0,-37 15 0,47-14 0,0 0 0,0 1 0,1 0 0,0 0 0,0 1 0,0 0 0,1 1 0,0 0 0,0 0 0,1 1 0,0-1 0,1 2 0,0-1 0,-6 12 0,2 0 0,1 1 0,1 0 0,2 0 0,0 0 0,1 1 0,1 0 0,1 0 0,0 43 0,3-60 0,0-1 0,1 1 0,0 0 0,0-1 0,0 1 0,0-1 0,1 0 0,0 1 0,1-1 0,-1 0 0,1 0 0,0-1 0,0 1 0,0 0 0,1-1 0,3 4 0,0-1 0,0-2 0,1 1 0,-1-1 0,1 0 0,0 0 0,1-1 0,-1 0 0,18 5 0,8-1 0,0-2 0,0-1 0,1-1 0,34-1 0,-69-3 0,44 1 0,-1-1 0,0-2 0,0-2 0,51-12 0,-77 12 0,0 0 0,-1-2 0,1 0 0,-1-1 0,-1-1 0,1 0 0,-1-1 0,0 0 0,-1-2 0,-1 1 0,1-2 0,-2 0 0,13-14 0,-10 14 0,-7 19 0,-4 31 0,-4-33 0,1 49 0,1 54 0,25 168 0,-11-197-682,50 152-1,-49-187-6143</inkml:trace>
</inkml:ink>
</file>

<file path=ppt/ink/ink1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33.2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224 0 24575,'-5'0'0,"-7"11"0,-13 24 0,-6 27 0,-4 40 0,4 24 0,3 22 0,5 7 0,7 3 0,6-9 0,5-19 0,3-22 0,2-29-8191</inkml:trace>
</inkml:ink>
</file>

<file path=ppt/ink/ink1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33.68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24575,'11'0'0,"8"5"0,12 8 0,0 6 0,6 5 0,2-1 0,10 1 0,1-4 0,-1-6 0,-5-4 0,-4-5 0,-9 3 0,-4-1 0,-8-1-8191</inkml:trace>
</inkml:ink>
</file>

<file path=ppt/ink/ink1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34.73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1 465 24575,'5'0'0,"7"0"0,2-6 0,-2-12 0,-3-13 0,-2-7 0,1-8 0,1 0 0,4-10 0,-1 1 0,-2 4 0,-3 5 0,-2 6 0,-3 9-8191</inkml:trace>
</inkml:ink>
</file>

<file path=ppt/ink/ink1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35.0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24575,'6'0'0,"6"0"0,2 0-8191</inkml:trace>
</inkml:ink>
</file>

<file path=ppt/ink/ink1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35.82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762 31 24575,'-49'-2'0,"-64"-11"0,-20-2 0,119 14 0,1 1 0,-1 1 0,0 0 0,1 1 0,-1 1 0,1 0 0,0 0 0,0 1 0,0 1 0,0 0 0,1 1 0,0 0 0,0 1 0,0 1 0,1 0 0,-19 16 0,4-1 0,0 1 0,1 1 0,-38 52 0,50-59 0,0 1 0,2 0 0,0 1 0,1 0 0,1 1 0,1 0 0,-5 23 0,12-41 0,1-1 0,-1 1 0,1-1 0,0 1 0,0 0 0,0-1 0,0 1 0,0 0 0,1-1 0,-1 1 0,1-1 0,0 1 0,0-1 0,0 1 0,0-1 0,0 1 0,0-1 0,1 0 0,-1 0 0,1 1 0,-1-1 0,1 0 0,0-1 0,0 1 0,0 0 0,0 0 0,0-1 0,0 1 0,1-1 0,-1 0 0,0 0 0,1 0 0,-1 0 0,1 0 0,-1 0 0,1-1 0,4 2 0,11 1 0,0 0 0,-1-1 0,1-1 0,22-1 0,-37 0 0,29-1 0,1-2 0,-1-1 0,0-1 0,0-2 0,54-18 0,-69 19 0,-1-1 0,0 0 0,0-1 0,0-1 0,-1-1 0,0 0 0,-1 0 0,0-2 0,-1 0 0,0 0 0,21-29 0,-29 34 0,-1-1 0,1 0 0,-2-1 0,1 1 0,-1-1 0,-1 1 0,1-1 0,-2 0 0,1 0 0,-1 0 0,0 0 0,-1-15 0,0 19 0,-1 0 0,1 0 0,-1 0 0,0 1 0,0-1 0,-1 0 0,0 0 0,1 1 0,-1-1 0,-1 1 0,1-1 0,-1 1 0,0 0 0,1 0 0,-2 0 0,1 0 0,0 1 0,-1 0 0,0-1 0,0 1 0,0 0 0,0 1 0,-8-5 0,-5 1-2,-1 1 0,0 0 0,0 1-1,-32-2 1,3-1-1352,8 0-5472</inkml:trace>
</inkml:ink>
</file>

<file path=ppt/ink/ink1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9:36.70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24575,'2'1'0,"0"-1"0,0 0 0,0 1 0,0 0 0,0-1 0,0 1 0,0 0 0,-1 0 0,1 0 0,0 0 0,0 0 0,-1 1 0,1-1 0,-1 0 0,1 1 0,-1-1 0,0 1 0,1 0 0,-1-1 0,1 4 0,22 42 0,-17-32 0,14 34 0,-2 1 0,16 69 0,15 110 0,-24-101 0,-17-70 0,-8-43 0,1 0 0,1 0 0,0 0 0,1 0 0,11 25 0,-15-39 0,0 0 0,1-1 0,-1 0 0,0 1 0,1-1 0,-1 1 0,0-1 0,1 1 0,-1-1 0,0 0 0,1 1 0,-1-1 0,1 0 0,-1 1 0,1-1 0,-1 0 0,1 1 0,-1-1 0,1 0 0,-1 0 0,1 0 0,0 0 0,-1 0 0,1 1 0,-1-1 0,1 0 0,-1 0 0,1 0 0,-1-1 0,1 1 0,0 0 0,-1 0 0,1 0 0,20-16 0,10-28 0,-30 43 0,82-140 0,41-66 0,-95 164 0,2 2 0,62-64 0,-83 97 0,0 0 0,1 1 0,-1 0 0,2 0 0,-1 1 0,1 1 0,0 0 0,0 0 0,0 1 0,0 1 0,1 0 0,0 1 0,-1 0 0,1 1 0,0 0 0,0 1 0,20 3 0,-15-2 0,-1 2 0,0 0 0,1 1 0,-1 0 0,-1 2 0,1 0 0,-1 1 0,0 0 0,0 1 0,-1 1 0,0 1 0,18 15 0,-26-18 0,0 2 0,-1-1 0,1 1 0,-2 0 0,1 0 0,-1 1 0,-1 0 0,1-1 0,-2 2 0,1-1 0,-2 0 0,1 1 0,-1-1 0,-1 1 0,0 0 0,0-1 0,-1 1 0,-1 0 0,0 0 0,0-1 0,-6 21 0,6-28-85,-1 1 0,0-1-1,0 0 1,0 0 0,0 0-1,0 0 1,-1 0 0,1 0-1,-1-1 1,0 1 0,0-1-1,0 0 1,0 0 0,0 0-1,-5 2 1,-20 7-6741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15.416"/>
    </inkml:context>
    <inkml:brush xml:id="br0">
      <inkml:brushProperty name="width" value="0.35" units="cm"/>
      <inkml:brushProperty name="height" value="0.35" units="cm"/>
    </inkml:brush>
  </inkml:definitions>
  <inkml:trace contextRef="#ctx0" brushRef="#br0">0 1 24575,'0'0'-8191</inkml:trace>
</inkml:ink>
</file>

<file path=ppt/ink/ink1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12.81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1583 1 24575,'-2'56'0,"-12"62"0,-2 52 0,18-47 0,-3 93 0,-14-120 0,8-64 0,-3 57 0,11 22 0,1-69 0,-2 0 0,-2 0 0,-10 62 0,8-81 0,-2 1 0,0-1 0,-1-1 0,-1 1 0,-2-1 0,0-1 0,-24 38 0,-6-1 0,11-15 0,-1-1 0,-3-1 0,-49 48 0,52-62 0,2 2 0,0 0 0,3 2 0,0 1 0,-24 41 0,-87 133 0,101-149 0,-2 3 0,-35 75 0,-113 215 0,141-271 0,-36 87 0,34-67 0,-111 176 0,126-221 0,3 1 0,2 2 0,2 0 0,-31 120 0,34-100 0,9-41 0,2 0 0,2 0 0,2 1 0,-4 52 0,9-19 0,5 232 0,-4-294 0,2 0 0,-1-1 0,1 1 0,0-1 0,0 0 0,1 0 0,0 0 0,1 0 0,-1 0 0,1 0 0,1-1 0,5 7 0,-2-3 0,1-1 0,1 0 0,0-1 0,0 0 0,1 0 0,18 9 0,-1-3 0,1-2 0,0 0 0,1-3 0,1 0 0,36 5 0,-9-7 0,-1-3 0,109-6 0,50 2 0,-184 5 0,1 1 0,42 13 0,-42-9 0,67 9 0,-7-9 0,-1 4 0,114 33 0,-125-28 0,2-3 0,157 9 0,-70-10 0,8-2 0,186-12 0,-161-4 0,508 3 0,-705 1 0,-1-1 0,0-1 0,1 1 0,-1 0 0,0-1 0,1 0 0,-1-1 0,0 1 0,0-1 0,0 0 0,0 0 0,0 0 0,0-1 0,-1 0 0,1 0 0,-1 0 0,7-7 0,-7 5 0,-1 0 0,0 0 0,0-1 0,0 1 0,-1-1 0,1 0 0,-1 0 0,-1 0 0,1 0 0,-1 0 0,0 0 0,-1 0 0,1 0 0,-1 0 0,-1 0 0,0-8 0,-8-49-1365,-5-4-5461</inkml:trace>
</inkml:ink>
</file>

<file path=ppt/ink/ink1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15.58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316 714 24575,'0'-1'0,"-1"0"0,1 0 0,0 0 0,-1 0 0,1 0 0,-1 0 0,1 0 0,-1 0 0,0 0 0,1 0 0,-1 0 0,0 0 0,0 0 0,0 1 0,1-1 0,-1 0 0,0 1 0,0-1 0,0 0 0,0 1 0,0-1 0,0 1 0,0 0 0,-2-1 0,-33-10 0,25 9 0,5 0 0,-22-5 0,1-2 0,1 0 0,-45-24 0,65 30 0,-1-1 0,2 1 0,-1-2 0,0 1 0,1 0 0,0-1 0,0 0 0,0-1 0,1 1 0,-1-1 0,1 1 0,1-1 0,-1 0 0,1-1 0,0 1 0,0-1 0,1 1 0,0-1 0,0 0 0,-1-12 0,0-43 0,6-73 0,1 23 0,-4 107 0,0-1 0,0 1 0,0 0 0,1-1 0,0 1 0,0-1 0,0 1 0,1 0 0,0 0 0,0 0 0,0 0 0,1 0 0,-1 0 0,5-5 0,-2 5 0,1 0 0,-1 1 0,0 0 0,1 0 0,0 0 0,0 1 0,0-1 0,0 1 0,1 1 0,-1 0 0,8-2 0,52-13 0,1 2 0,1 4 0,0 2 0,0 4 0,84 4 0,-90 2 0,111 16 0,-142-12 0,0 2 0,-1 2 0,0 1 0,-1 1 0,44 22 0,-44-16 0,33 15 0,-2 3 0,99 76 0,-153-106 0,1 2 0,-1-1 0,-1 1 0,1 0 0,-1 0 0,0 0 0,-1 1 0,0 0 0,0 0 0,0 0 0,-1 0 0,4 16 0,-5-9 0,1 0 0,-2 0 0,0 0 0,-1 0 0,-1 0 0,-3 25 0,2-31 0,0 0 0,-1-1 0,0 1 0,-1 0 0,0-1 0,0 0 0,-1 0 0,0 0 0,0 0 0,-1-1 0,0 0 0,-1 0 0,1-1 0,-1 1 0,0-1 0,-1-1 0,1 1 0,-1-2 0,-11 7 0,-3 0 0,-1-1 0,-1-1 0,1 0 0,-1-2 0,-48 8 0,47-12 0,0 0 0,0-2 0,0-1 0,0-1 0,0-1 0,0-2 0,-39-9 0,1-2 0,-1 4 0,-1 2 0,1 2 0,-71 4 0,130 3-91,1 1 0,-1-1 0,0 0 0,1-1 0,-1 1 0,0-1 0,1 0 0,-1 0 0,1 0 0,-1-1 0,1 1 0,0-1 0,-1 0 0,-5-4 0,-3-7-6735</inkml:trace>
</inkml:ink>
</file>

<file path=ppt/ink/ink1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19.9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64 0 24575,'-1'1'0,"-1"-1"0,1 1 0,0 0 0,-1-1 0,1 1 0,0 0 0,0 0 0,-1 0 0,1 0 0,0-1 0,0 2 0,0-1 0,0 0 0,0 0 0,1 0 0,-1 0 0,0 1 0,0-1 0,1 0 0,-1 1 0,1-1 0,-1 0 0,1 1 0,0-1 0,-1 1 0,1-1 0,0 3 0,-6 46 0,6-44 0,-15 155 0,-3 89 0,19 587 0,0-822 0,1 0 0,0 0 0,2 0 0,-1 0 0,2-1 0,0 1 0,1-1 0,0 0 0,1-1 0,0 0 0,10 13 0,28 59 0,-19-34 0,45 70 0,10 19 0,-53-91 0,2-1 0,3-1 0,1-1 0,41 41 0,86 118 0,-33-47 0,-48-62 0,-34-40 0,124 166 0,-143-181 0,-1 0 0,-3 2 0,33 79 0,-49-104 0,1-1 0,1 0 0,0 0 0,2-1 0,16 20 0,70 72 0,-38-46 0,-47-48 0,41 43 0,-2 4 0,-3 1 0,41 71 0,-80-113 0,-1 1 0,0 0 0,-2 0 0,0 1 0,-2-1 0,2 24 0,16 64 0,3-19 0,26 76 0,-43-140 0,0 1 0,-2-1 0,-1 1 0,-2 0 0,0 0 0,-2 0 0,-1 0 0,-5 43 0,3-58 0,-1 0 0,0-1 0,-1 1 0,0-1 0,-1 0 0,0 0 0,0 0 0,-2-1 0,1 0 0,-14 16 0,-1-2 0,-1-1 0,-45 38 0,58-54 0,0 0 0,-1 0 0,0-1 0,0-1 0,-1 1 0,0-2 0,1 1 0,-2-2 0,-13 4 0,0-3 0,0-1 0,0-2 0,-31-1 0,28 0 0,0-1 0,0-2 0,0 0 0,1-2 0,-1-2 0,-37-13 0,54 16 0,-22-9 0,-1 1 0,-1 2 0,-43-7 0,35 9-341,0-1 0,1-3-1,-48-19 1,53 17-6485</inkml:trace>
</inkml:ink>
</file>

<file path=ppt/ink/ink1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22.1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12 24575,'5'0'0,"8"0"0,5 0 0,7 0 0,3 0 0,2 0 0,7 0 0,3 0 0,-1 0 0,-2 0 0,-1 0 0,3-5 0,-5-2-8191</inkml:trace>
</inkml:ink>
</file>

<file path=ppt/ink/ink1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22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28 24575,'0'5'0,"5"7"0,12 2 0,9-2 0,5-3 0,8-3 0,3-2 0,4-2 0,0-2 0,-3 0 0,2 0 0,-1-1 0,2-5 0,-1-6 0,-4-2 0,-2-4 0,-4-3 0,-7 1-8191</inkml:trace>
</inkml:ink>
</file>

<file path=ppt/ink/ink1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23.6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84 24575,'174'2'0,"192"-5"0,-348 2-124,-1-1 0,0 0 0,0-1 0,-1-1 0,1-1 0,-1-1-1,0 0 1,0-1 0,0 0 0,16-12 0,-10-1-6702</inkml:trace>
</inkml:ink>
</file>

<file path=ppt/ink/ink1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41.25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1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44.0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24575,'5'0'0</inkml:trace>
</inkml:ink>
</file>

<file path=ppt/ink/ink1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22.1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44 24575,'5'0'0,"7"0"0,7-5 0,11-7 0,5-2 0,-3 2-8191</inkml:trace>
</inkml:ink>
</file>

<file path=ppt/ink/ink1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24.37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 24575,'5'0'0,"8"0"0,5 0 0,12 0 0,16 0 0,16 0 0,13 0 0,15 0 0,18-6 0,13-6 0,6-1 0,-8 0 0,-8-1 0,-24 1-8191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1T18:25:19.014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 1,'5'0,"12"0,20 0,13 0,14 0,13 0,8 0,6 0,-2 0,-1 0,-4 0,-1 0,-4 0,0 0,-2 0,-4 0,1 0,-1 0,-3 0,-2 0,-2 0,2 0,18 0,3 0,8 5,9 2,23 5,27 1,18 3,16-1,13-4,-2-2,-3-4,-19-2,-31-2,-29-1,-29-1,-31 0</inkml:trace>
</inkml:ink>
</file>

<file path=ppt/ink/ink1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26.17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1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30.33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24575,'0'0'-8191</inkml:trace>
</inkml:ink>
</file>

<file path=ppt/ink/ink1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30.807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0 0 24575</inkml:trace>
</inkml:ink>
</file>

<file path=ppt/ink/ink1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31.27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6 1 24575,'-5'0'0</inkml:trace>
</inkml:ink>
</file>

<file path=ppt/ink/ink1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31.821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24575,'0'0'-8191</inkml:trace>
</inkml:ink>
</file>

<file path=ppt/ink/ink1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33.176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24575,'0'0'-8191</inkml:trace>
</inkml:ink>
</file>

<file path=ppt/ink/ink1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33.602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6 24575,'0'-5'0</inkml:trace>
</inkml:ink>
</file>

<file path=ppt/ink/ink1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33.974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1 24575,'0'5'0,"0"7"0,0 7 0,0 6 0</inkml:trace>
</inkml:ink>
</file>

<file path=ppt/ink/ink1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34.339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0 0 24575</inkml:trace>
</inkml:ink>
</file>

<file path=ppt/ink/ink1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34.74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1 0 24575,'0'0'-8191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3-04-21T18:25:22.363"/>
    </inkml:context>
    <inkml:brush xml:id="br0">
      <inkml:brushProperty name="width" value="0.1" units="cm"/>
      <inkml:brushProperty name="height" value="0.6" units="cm"/>
      <inkml:brushProperty name="color" value="#849398"/>
      <inkml:brushProperty name="ignorePressure" value="1"/>
      <inkml:brushProperty name="inkEffects" value="pencil"/>
    </inkml:brush>
  </inkml:definitions>
  <inkml:trace contextRef="#ctx0" brushRef="#br0">183 257,'0'5,"6"2,6 0,12-7,13-8,15-3,15 0,12 2,19 3,30 2,24 2,23 1,20 1,1 1,-10-1,-16 1,-21-1,-26 0,-23 0,-23 1,-14-1,-13 0,-4-6,1-1,-3-4,-3-2,-4 2,-8-2,2 1,6 3,2-3,0 1,3 2,6 3,5 2,-2 2,-3 1,-6 1,-4 0,-8 6,-21 13,-21 7,-31 5,-23 8,-16 8,-11-5,-15 2,-10-7,-7-9,-18-11,-22-7,-15-5,-29-4,-37-18,-24-22,-19-19,8-6,31-3,47 6,69 12,78 15,75 19,71 22,63 15,47 14,26 7,17 1,5-7,-20-5,-32-2,-34-6,-55-7,-67-7,-66-5,-50-3,-28-2,-17 4,1 1,22 6,21 0,24 4,37 0,58-4,64-3,57-3,52 3,16 0,-4-1,-36-2,-45-1,-63-3,-78 0,-86-17,-88-21,-73-25,-32-13,4 6,32 10,46 9,51 9,54 10,57 12,67 8,68 6,74 15,70 15,57 10,32 4,-2 0,-34-1,-51-2,-79-7,-91-8,-94-8,-73-6,-63-4,-49-3,-37-1,-22-1,-4 0,22 1,41 0,38 6,57 1,77 1,80 9,79 7,42 5,24 3,-2 7,-28-3,-64-8,-93-8,-95-7,-107-6,-74-15,-51-10,-28-14,6-5,50 3,84 8,104 8,99 2,51 5</inkml:trace>
</inkml:ink>
</file>

<file path=ppt/ink/ink1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35.220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0 24575,'0'0'-8191</inkml:trace>
</inkml:ink>
</file>

<file path=ppt/ink/ink1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36.053"/>
    </inkml:context>
    <inkml:brush xml:id="br0">
      <inkml:brushProperty name="width" value="0.2" units="cm"/>
      <inkml:brushProperty name="height" value="0.2" units="cm"/>
    </inkml:brush>
  </inkml:definitions>
  <inkml:trace contextRef="#ctx0" brushRef="#br0">0 1 24575,'0'0'-8191</inkml:trace>
</inkml:ink>
</file>

<file path=ppt/ink/ink1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49.1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503 0 24575,'-22'1'0,"1"2"0,0 0 0,-1 1 0,-35 13 0,-39 7 0,70-20 0,1 0 0,0 2 0,0 1 0,0 1 0,-29 14 0,49-20 0,0 1 0,0-1 0,0 1 0,0 0 0,0 1 0,1-1 0,-1 1 0,1 0 0,0 0 0,0 0 0,0 1 0,1-1 0,0 1 0,0 0 0,0 0 0,0 0 0,1 1 0,-1-1 0,2 0 0,-1 1 0,0-1 0,1 1 0,0 0 0,1 0 0,-1-1 0,1 1 0,0 0 0,0 0 0,2 10 0,2-3 0,-1 0 0,2 0 0,0 0 0,0 0 0,1-1 0,1 0 0,0 0 0,0 0 0,16 17 0,7 4 0,53 46 0,-80-76 0,4 4 0,0 1 0,-1 0 0,0 0 0,0 0 0,-1 1 0,0 0 0,-1 0 0,0 1 0,0-1 0,-1 1 0,0 0 0,-1-1 0,0 1 0,0 1 0,-1-1 0,0 0 0,-1 0 0,-1 0 0,1 0 0,-4 15 0,3-16 0,-1 0 0,0 0 0,0 0 0,-1-1 0,0 1 0,0-1 0,-1 0 0,0 0 0,-1 0 0,0 0 0,0-1 0,0 0 0,-1 0 0,0 0 0,-1-1 0,1 1 0,-1-2 0,0 1 0,-1-1 0,1 0 0,-1 0 0,0-1 0,-12 4 0,18-7 5,-1 0-1,1 0 0,0 0 0,-1-1 1,1 1-1,0-1 0,-1 0 0,1 0 1,-1 1-1,1-2 0,0 1 1,-1 0-1,1 0 0,0-1 0,-1 1 1,1-1-1,0 0 0,-1 0 0,1 0 1,0 0-1,0 0 0,0 0 1,0 0-1,0-1 0,0 1 0,0-1 1,-1-2-1,0 0-128,0 0 0,1-1 1,-1 0-1,1 1 0,0-1 0,1 0 1,-1 0-1,1 0 0,0 0 0,0 0 1,0-9-1,0-13-6702</inkml:trace>
</inkml:ink>
</file>

<file path=ppt/ink/ink1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50.4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407 1 24575,'-4'0'0,"-1"1"0,1 0 0,-1 0 0,1 0 0,0 0 0,-1 1 0,1 0 0,0 0 0,0 0 0,-7 5 0,-39 33 0,34-27 0,-66 48 0,56-45 0,1 2 0,1 1 0,1 1 0,-39 42 0,56-55 0,1 0 0,1 0 0,-1 0 0,1 1 0,1-1 0,-1 1 0,1 0 0,1 0 0,-1 0 0,1 1 0,1-1 0,0 0 0,0 1 0,0-1 0,1 1 0,0-1 0,1 1 0,0-1 0,0 0 0,1 1 0,0-1 0,5 12 0,-5-16 0,1 1 0,-1-1 0,1 0 0,0 0 0,0 0 0,1 0 0,-1 0 0,1-1 0,0 0 0,0 0 0,0 0 0,0 0 0,0 0 0,1-1 0,-1 0 0,1 0 0,0 0 0,-1 0 0,1-1 0,0 0 0,0 0 0,0 0 0,5 0 0,12 1 0,1-1 0,-1 0 0,40-5 0,-51 3 0,-1-1 0,1 1 0,-1-2 0,1 0 0,-1 0 0,0-1 0,0 0 0,17-10 0,-22 11 0,-1 0 0,0 0 0,0-1 0,0 0 0,0 1 0,-1-1 0,1 0 0,-1-1 0,0 1 0,-1-1 0,1 1 0,-1-1 0,1 0 0,-2 0 0,1 0 0,0 0 0,-1 0 0,0 0 0,1-8 0,-1-2 0,-1 1 0,0-1 0,-1 0 0,0 0 0,-2 0 0,-6-26 0,-4 2 0,-24-45 0,26 56-1365,1 3-5461</inkml:trace>
</inkml:ink>
</file>

<file path=ppt/ink/ink1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51.2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157 20 24575,'0'-1'0,"0"0"0,0 0 0,0 1 0,1-1 0,-2 0 0,1 1 0,0-1 0,0 0 0,0 1 0,0-1 0,0 0 0,0 1 0,-1-1 0,1 0 0,0 1 0,-1-1 0,1 1 0,0-1 0,-1 0 0,1 1 0,-1-1 0,1 1 0,-1-1 0,1 1 0,-1-1 0,1 1 0,-1 0 0,0-1 0,1 1 0,-1 0 0,1-1 0,-1 1 0,0 0 0,1 0 0,-1 0 0,0-1 0,1 1 0,-1 0 0,0 0 0,1 0 0,-1 0 0,0 0 0,0 0 0,1 1 0,-1-1 0,0 0 0,1 0 0,-1 0 0,0 0 0,1 1 0,-1-1 0,1 0 0,-2 2 0,-1-1 0,-1 0 0,1 1 0,0 0 0,0 0 0,0 0 0,0 0 0,1 1 0,-1-1 0,-2 4 0,-2 8 0,0 0 0,1 1 0,1 0 0,1 0 0,0 0 0,0 0 0,2 1 0,-2 29 0,-3 15 0,-14 36 0,12-60 0,2 0 0,-4 52 0,10-53-1365,1-5-5461</inkml:trace>
</inkml:ink>
</file>

<file path=ppt/ink/ink1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52.0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1 257 24575,'0'6'0,"5"1"0,2-6 0,-1-13 0,0-10 0,-3-7 0,0-3 0,-2-2 0,0 0 0,-1 0 0,5 6 0,2 3 0,-1 5-8191</inkml:trace>
</inkml:ink>
</file>

<file path=ppt/ink/ink1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52.4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</inkml:trace>
</inkml:ink>
</file>

<file path=ppt/ink/ink1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53.49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411 1 24575,'-1'26'0,"-1"-1"0,-2 1 0,-1 0 0,0-1 0,-2 0 0,-1 0 0,-1-1 0,-19 36 0,-8 6 0,-74 101 0,107-163 0,0 0 0,0 0 0,0 0 0,-1 0 0,0 0 0,0-1 0,-6 5 0,10-8 0,-1 0 0,1 1 0,-1-1 0,1 0 0,-1 0 0,0 0 0,1 1 0,-1-1 0,1 0 0,-1 0 0,0 0 0,1 0 0,-1 0 0,1 0 0,-1 0 0,0 0 0,1 0 0,-1 0 0,0-1 0,1 1 0,-1 0 0,1 0 0,-1 0 0,1-1 0,-2 0 0,1 0 0,0 0 0,0 0 0,0-1 0,0 1 0,0-1 0,0 1 0,1-1 0,-1 1 0,0-1 0,1 0 0,-1 1 0,1-1 0,-1-3 0,-4-32 0,2 18 0,0 0 0,-7-24 0,9 38 0,-1 1 0,0 0 0,1 0 0,-1 0 0,0 0 0,-1 0 0,1 0 0,-1 1 0,0-1 0,0 1 0,0 0 0,0-1 0,0 1 0,-1 1 0,-4-4 0,7 5 0,0 1 0,0-1 0,0 0 0,0 1 0,0-1 0,0 1 0,-1 0 0,1-1 0,0 1 0,0 0 0,0 0 0,0 0 0,-1 0 0,1 0 0,0 0 0,0 0 0,0 0 0,-1 0 0,1 1 0,0-1 0,0 0 0,0 1 0,0-1 0,0 1 0,0-1 0,0 1 0,-1 0 0,0 1 0,0 0 0,0 1 0,0-1 0,0 0 0,1 1 0,-1-1 0,1 1 0,0-1 0,0 1 0,-2 5 0,-1 6 0,1 0 0,1 0 0,-1 18 0,1-11 0,0-4 0,1 1 0,0 0 0,1 0 0,1 0 0,1 0 0,0 0 0,6 19 0,-7-34-59,1-1 0,-1 1-1,1-1 1,0 1-1,-1-1 1,1 0 0,0 0-1,1 1 1,-1-1 0,0-1-1,0 1 1,1 0 0,-1-1-1,1 1 1,0-1-1,-1 0 1,1 1 0,0-1-1,0-1 1,-1 1 0,1 0-1,4 0 1,16 2-6767</inkml:trace>
</inkml:ink>
</file>

<file path=ppt/ink/ink1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54.45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35 254 24575,'50'1'0,"51"-1"0,-92-1 0,0 0 0,-1 0 0,1-1 0,-1 0 0,0 0 0,1-1 0,-1 0 0,15-9 0,-20 10 0,1-1 0,-1 0 0,1 0 0,-1 0 0,0 0 0,0-1 0,-1 1 0,1-1 0,-1 0 0,1 0 0,-1 0 0,0 0 0,-1 0 0,1 0 0,-1-1 0,1 1 0,-1 0 0,-1-1 0,1 1 0,-1-1 0,1 1 0,-1-1 0,-1 1 0,1-1 0,-1 1 0,1-1 0,-1 1 0,-3-8 0,2 6 0,0 0 0,0 1 0,0-1 0,-1 0 0,0 1 0,0 0 0,-1-1 0,0 1 0,1 0 0,-2 1 0,1-1 0,0 1 0,-1 0 0,0 0 0,0 0 0,0 1 0,0-1 0,-1 1 0,0 1 0,-6-3 0,7 3 0,-1 0 0,1 1 0,-1 0 0,0 0 0,1 0 0,-1 1 0,0 0 0,0 0 0,1 0 0,-1 1 0,0 0 0,1 0 0,-1 0 0,-8 4 0,9-2 0,1-1 0,0 1 0,0 0 0,0 0 0,0 1 0,0-1 0,1 1 0,0 0 0,0 0 0,0 0 0,0 0 0,0 1 0,1-1 0,0 1 0,0-1 0,-3 9 0,-12 40 0,1 1 0,3 0 0,2 0 0,3 2 0,2-1 0,3 1 0,5 82 0,0-119 0,2 0 0,0-1 0,1 0 0,1 0 0,1 0 0,0 0 0,1-1 0,1 0 0,1-1 0,0 0 0,1-1 0,1 0 0,0 0 0,21 18 0,-31-31 7,0 0 0,0 0 0,0 0 0,1-1 0,-1 1 0,0-1 1,1 0-1,-1 0 0,0 0 0,1 0 0,0 0 0,-1 0 0,1 0 0,-1-1 0,1 0 0,2 1 0,-3-2-64,0 1 0,-1 0 0,1-1-1,-1 0 1,1 1 0,-1-1 0,1 0 0,-1 0 0,1 0 0,-1 0 0,0 0 0,0 0-1,1 0 1,-1-1 0,0 1 0,0 0 0,0-1 0,0 1 0,-1 0 0,1-1 0,0 1-1,-1-1 1,1 0 0,0 1 0,0-4 0,5-21-6769</inkml:trace>
</inkml:ink>
</file>

<file path=ppt/ink/ink1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0:59.7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302 1 24575,'-7'0'0,"0"0"0,0 0 0,-1 1 0,1 0 0,0 0 0,0 1 0,0 0 0,1 0 0,-1 1 0,0-1 0,1 1 0,0 1 0,-12 7 0,10-4 0,1 1 0,-1 0 0,1 1 0,1-1 0,-1 1 0,2 0 0,-1 1 0,-7 18 0,-3 11 0,3 0 0,0 1 0,3 1 0,1-1 0,2 2 0,-1 43 0,6 260 0,5-207 0,-1 293 0,-3-416 0,-1-1 0,0 0 0,-1 1 0,-1-1 0,0 0 0,-8 16 0,6-14 0,0 1 0,1 0 0,-4 23 0,9-37 0,0-1 0,0 0 0,0 0 0,0 0 0,0 0 0,0 1 0,0-1 0,1 0 0,-1 0 0,1 0 0,0 0 0,0 0 0,0 0 0,0 0 0,0 0 0,0 0 0,0-1 0,0 1 0,1 0 0,-1-1 0,1 1 0,-1-1 0,1 1 0,0-1 0,-1 0 0,1 1 0,0-1 0,0 0 0,0 0 0,0-1 0,3 2 0,7 2 0,0-1 0,0-1 0,0 0 0,19 1 0,199 3 0,32 3 0,528 130 0,-520-81 0,-200-44 0,482 93 0,4-38 0,-329-62 0,53 5 0,-81 8 0,611 35 0,-731-53 0,0-3 0,-1-4 0,140-26 0,60-42 0,152-33 0,497-55 0,-860 150 0,-19 4-1365,-12 0-5461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18:48.1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43 24575,'1209'77'0,"-792"-19"0,-310-42 0,-91-14 0,0 0 0,-1-1 0,1-1 0,0-1 0,-1 0 0,1-1 0,0 0 0,-1-1 0,0-1 0,0-1 0,0 0 0,0-1 0,-1-1 0,0 0 0,14-9 0,1 0 0,1 2 0,0 1 0,1 2 0,0 0 0,1 3 0,0 0 0,0 2 0,1 2 0,37-2 0,517 4 0,-291 4 0,-279-3-195,0-1 0,0 0 0,0-2 0,-1 0 0,1 0 0,18-9 0,-2 0-6631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32.77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24575,'5'0'0,"13"0"0,18 0 0,46 0 0,66 0 0,77 0 0,58 5 0,39 2-1025,7 0 1025,-32-2 0,-55-1 0,-64-2 0,-63-1-7166</inkml:trace>
</inkml:ink>
</file>

<file path=ppt/ink/ink2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01.7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576 82 24575,'0'-2'0,"-1"0"0,1-1 0,-1 1 0,0 0 0,0-1 0,0 1 0,0 0 0,-1 0 0,1 0 0,0 0 0,-1 0 0,0 0 0,1 0 0,-1 0 0,0 1 0,0-1 0,0 1 0,0-1 0,0 1 0,0 0 0,-3-2 0,-56-23 0,49 21 0,9 4 0,1 0 0,0 0 0,0 0 0,0 0 0,0 1 0,-1-1 0,1 1 0,0-1 0,0 1 0,-1 0 0,1 0 0,0 0 0,-1 0 0,1 0 0,0 1 0,-1-1 0,1 0 0,0 1 0,0 0 0,0 0 0,-1 0 0,1 0 0,0 0 0,0 0 0,0 0 0,-2 2 0,1 1 0,1 0 0,0-1 0,0 1 0,0 0 0,0 0 0,0 0 0,1 0 0,0 1 0,0-1 0,0 0 0,0 0 0,1 1 0,-1 6 0,2 167 0,2-69 0,-3-103 0,0 1 0,1 0 0,0 0 0,0 0 0,0 0 0,1-1 0,0 1 0,0-1 0,1 1 0,-1-1 0,2 0 0,3 8 0,-1-7 0,0 0 0,1 0 0,0 0 0,0-1 0,0 0 0,0 0 0,1-1 0,13 7 0,-10-7 0,-1 2 0,0-1 0,0 2 0,0-1 0,-1 1 0,0 1 0,0 0 0,-1 0 0,8 11 0,-14-16 0,0 0 0,0-1 0,0 1 0,0 0 0,-1 0 0,1 1 0,-1-1 0,0 0 0,-1 0 0,1 1 0,-1-1 0,0 0 0,0 0 0,0 1 0,0-1 0,-1 0 0,1 1 0,-1-1 0,-1 0 0,1 0 0,0 0 0,-1 0 0,0 0 0,0 0 0,0 0 0,0-1 0,-1 1 0,0-1 0,-3 4 0,-2 2 0,-1-1 0,0 0 0,-1-1 0,1 0 0,-2 0 0,1-1 0,-1 0 0,0-1 0,-20 7 0,-13 2 0,-49 9 0,64-17 0,0-1 0,0-1 0,0-2 0,0-1 0,-45-4 0,66 2-105,1-1 0,0 0 0,1-1 0,-1 1 0,0-1 0,1-1 0,-1 1 0,1-1 0,0 0 0,0-1 0,1 1 0,-8-9 0,-3-4-6721</inkml:trace>
</inkml:ink>
</file>

<file path=ppt/ink/ink2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02.9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436 2 24575,'-79'-1'0,"-91"3"0,161-1 0,0 1 0,0 0 0,0 1 0,0 0 0,1 0 0,-1 1 0,1 0 0,-1 0 0,2 1 0,-1 0 0,0 1 0,1-1 0,0 2 0,0-1 0,1 1 0,0 0 0,0 0 0,0 0 0,1 1 0,0 0 0,1 0 0,-1 0 0,2 1 0,-1-1 0,1 1 0,1 0 0,-1 0 0,1 0 0,1 0 0,0 1 0,0-1 0,1 0 0,0 1 0,1-1 0,0 0 0,0 0 0,1 0 0,0 0 0,1 0 0,-1 0 0,7 13 0,-5-15 0,0 0 0,1 0 0,0 0 0,0-1 0,0 0 0,1 0 0,-1 0 0,1 0 0,1-1 0,-1 0 0,1 0 0,0-1 0,0 0 0,0 0 0,1-1 0,-1 0 0,1 0 0,0 0 0,0-1 0,0-1 0,0 1 0,0-1 0,0-1 0,1 1 0,-1-1 0,0-1 0,0 1 0,0-2 0,1 1 0,-1-1 0,-1 0 0,1-1 0,8-3 0,-11 3 7,-1 1 0,0-2 0,1 1 0,-1 0 0,0-1 1,-1 0-1,1 0 0,-1 0 0,0 0 0,0-1 0,0 1 0,0-1 0,-1 1 0,0-1 0,0 0 0,2-8 0,1-4-378,-1 0-1,-1-1 1,2-27 0,-3 18-6455</inkml:trace>
</inkml:ink>
</file>

<file path=ppt/ink/ink2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03.8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404 0 24575,'-13'16'0,"0"0"0,2 1 0,-16 28 0,12-19 0,-58 112 0,-95 256 0,127-291 0,31-75-455,1 1 0,-9 45 0,13-39-6371</inkml:trace>
</inkml:ink>
</file>

<file path=ppt/ink/ink2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05.4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189 0 24575,'-2'13'0,"0"0"0,0-1 0,-2 1 0,1-1 0,-2 0 0,1 0 0,-12 19 0,-6 17 0,-1 13 0,-46 134 0,59-161 0,2 0 0,1 1 0,-4 65 0,11-96 0,0-1 0,-1 1 0,1 0 0,1 0 0,-1-1 0,1 1 0,-1 0 0,1-1 0,0 1 0,1-1 0,-1 1 0,0-1 0,1 1 0,0-1 0,0 0 0,0 0 0,0 0 0,0 0 0,5 4 0,-4-5 0,1 1 0,0-1 0,0-1 0,0 1 0,0 0 0,0-1 0,0 0 0,1 0 0,-1 0 0,0-1 0,0 1 0,1-1 0,-1 0 0,1 0 0,-1 0 0,7-2 0,11-2 0,-1 0 0,0-2 0,-1 0 0,1-1 0,-1-1 0,0-1 0,-1-1 0,0-1 0,31-23 0,-35 22 0,0 0 0,-1-1 0,0-1 0,-1 0 0,-1-1 0,0 0 0,-1-1 0,-1 0 0,0-1 0,-2 0 0,10-23 0,-4-9 0,-12 36 0,1 0 0,1 0 0,0 1 0,1 0 0,1 0 0,9-17 0,-15 29 0,0 0 0,0 0 0,0 0 0,0 0 0,0 0 0,0-1 0,0 1 0,0 0 0,0 0 0,0 0 0,0 0 0,0 0 0,0 0 0,0 0 0,0-1 0,0 1 0,0 0 0,0 0 0,1 0 0,-1 0 0,0 0 0,0 0 0,0 0 0,0 0 0,0 0 0,0 0 0,0 0 0,0 0 0,1-1 0,-1 1 0,0 0 0,0 0 0,0 0 0,0 0 0,0 0 0,0 0 0,0 0 0,1 0 0,-1 0 0,0 0 0,0 0 0,0 0 0,0 0 0,0 0 0,0 1 0,0-1 0,1 0 0,-1 0 0,0 0 0,0 0 0,0 0 0,0 0 0,0 0 0,0 0 0,0 0 0,0 0 0,1 0 0,-1 0 0,0 1 0,0-1 0,0 0 0,0 0 0,0 0 0,0 12 0,-7 18 0,-61 98 0,50-98 0,1 1 0,1 0 0,2 1 0,-11 35 0,23-63 0,1 1 0,0-1 0,0 0 0,1 0 0,-1 1 0,1-1 0,0 1 0,0-1 0,0 0 0,1 1 0,1 5 0,-1-8 0,0 0 0,0 0 0,0-1 0,0 1 0,0 0 0,0-1 0,1 1 0,-1-1 0,1 0 0,-1 1 0,1-1 0,-1 0 0,1 0 0,0 0 0,0 0 0,-1 0 0,1 0 0,0 0 0,0-1 0,0 1 0,0-1 0,0 1 0,0-1 0,0 0 0,0 0 0,3 0 0,10 1 14,1-1-1,-1-1 0,0-1 0,0 0 1,0-1-1,0 0 0,0-2 1,15-5-1,12-9-756,55-32 1,-61 31-6084</inkml:trace>
</inkml:ink>
</file>

<file path=ppt/ink/ink2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06.11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492 1 24575,'2'1'0,"-1"0"0,0 0 0,0 0 0,1 0 0,-1 0 0,0 0 0,0 0 0,0 0 0,0 1 0,0-1 0,-1 0 0,1 1 0,0-1 0,-1 1 0,1-1 0,0 1 0,-1-1 0,0 1 0,1-1 0,-1 1 0,0 0 0,0-1 0,0 3 0,1-1 0,1 17 0,0 1 0,-1-1 0,-2 1 0,0-1 0,0 1 0,-2-1 0,-10 38 0,-54 140 0,58-176 0,-67 151 0,-141 233 0,117-227 0,81-146 0,10-18 0,17-28 0,37-67-1365,-21 36-5461</inkml:trace>
</inkml:ink>
</file>

<file path=ppt/ink/ink2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06.67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24575,'5'0'0,"8"0"0,16 0 0,15 0 0,15 5 0,8 2 0,9 11 0,12 6 0,2 6 0,1 7 0,-9-2 0,-14-7 0,-12-4 0,-22-4 0,-27-7 0</inkml:trace>
</inkml:ink>
</file>

<file path=ppt/ink/ink2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07.6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1 234 24575,'124'1'0,"138"-3"0,-251 1 0,0 0 0,0 0 0,0-1 0,-1 0 0,1-1 0,16-7 0,-24 8 0,1 1 0,-1-1 0,1-1 0,-1 1 0,0 0 0,0-1 0,0 0 0,0 0 0,-1 0 0,1 0 0,-1 0 0,0 0 0,1 0 0,-1-1 0,-1 1 0,1-1 0,-1 0 0,1 0 0,-1 1 0,0-1 0,1-6 0,-1 1 0,0 0 0,0-1 0,-1 1 0,0 0 0,-1 0 0,0 0 0,0-1 0,-5-14 0,5 21 0,1 1 0,-1 0 0,0-1 0,-1 1 0,1 0 0,0 0 0,-1 0 0,1 0 0,-1 0 0,1 0 0,-1 0 0,0 0 0,0 1 0,0-1 0,0 0 0,0 1 0,0 0 0,-1 0 0,1-1 0,0 1 0,-1 1 0,1-1 0,-1 0 0,1 1 0,-1-1 0,1 1 0,-1-1 0,1 1 0,-1 0 0,1 0 0,-1 1 0,1-1 0,-1 0 0,1 1 0,-1-1 0,-2 2 0,-5 2 0,0-1 0,1 2 0,-1-1 0,1 1 0,1 0 0,-1 1 0,1 0 0,-1 1 0,2 0 0,-10 10 0,-12 14 0,-27 41 0,42-53 0,7-9 0,0 0 0,0 0 0,1 0 0,0 1 0,1 0 0,1 0 0,-1 0 0,2 1 0,-3 12 0,5-19 0,1 0 0,-1-1 0,1 1 0,0 0 0,1 0 0,-1-1 0,1 1 0,0 0 0,0-1 0,0 1 0,1 0 0,-1-1 0,1 0 0,0 1 0,1-1 0,-1 0 0,1 0 0,0 0 0,0 0 0,0-1 0,0 1 0,1-1 0,-1 0 0,1 0 0,5 3 0,5 3 0,1-1 0,1 0 0,-1-2 0,1 0 0,0 0 0,1-2 0,-1 0 0,1 0 0,0-2 0,0 0 0,0-1 0,0-1 0,0 0 0,33-6 0,-46 5 7,0 0-1,-1 0 1,1 0-1,0-1 1,-1 0-1,1 0 1,-1 0-1,0 0 1,0 0-1,1 0 1,-1-1-1,-1 0 1,1 0-1,0 0 1,-1 0-1,1 0 1,2-5-1,-2 1-191,1 0 0,-1-1-1,-1 0 1,0 1 0,0-1 0,0 0-1,0-11 1,2-27-6641</inkml:trace>
</inkml:ink>
</file>

<file path=ppt/ink/ink2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08.1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24575,'5'0'0,"7"0"0,7 0 0,6 0 0,3 0 0,3 0 0,1 0 0,0 0 0,0 0 0,-5 0-8191</inkml:trace>
</inkml:ink>
</file>

<file path=ppt/ink/ink2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10.7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34 24575,'4'-3'0,"-1"0"0,1 1 0,-1 0 0,1 0 0,0 0 0,0 0 0,0 1 0,0-1 0,0 1 0,0 0 0,7-1 0,54-2 0,-43 3 0,882-5 0,-485 9 0,-313-3 0,132-1 0,264 33 0,-437-21 0,0 3 0,70 24 0,124 58 0,-132-47 0,137 34 0,159 11 0,-302-73 0,185 8 0,355-27 0,-313-5 0,422 3 0,-764 0 0,0 0 0,0 0 0,0 0 0,0 1 0,0 0 0,0 0 0,0 1 0,-1 0 0,1 0 0,-1 0 0,1 0 0,-1 1 0,0 0 0,0 0 0,0 1 0,0-1 0,0 1 0,-1 0 0,0 0 0,0 1 0,0-1 0,0 1 0,-1 0 0,6 9 0,25 36 0,76 123 0,-99-152 0,0 1 0,-2 1 0,-1 0 0,0 0 0,-2 0 0,5 37 0,-5-13 0,27 185 0,-25-204 0,18 46 0,0 0 0,12 50 0,-37-124-30,-1 1 0,0 0-1,1 0 1,-1-1 0,0 1-1,1 0 1,-1 0 0,0-1-1,0 1 1,0 0 0,0 0-1,0 0 1,0 0 0,0-1-1,0 1 1,0 0-1,0 0 1,0 0 0,0-1-1,-1 1 1,1 0 0,0 0-1,-1-1 1,1 1 0,0 0-1,-1 0 1,1-1 0,-1 1-1,1-1 1,-1 1 0,0 0-1,1-1 1,-1 1 0,1-1-1,-1 1 1,0-1 0,0 1-1,1-1 1,-1 0 0,0 1-1,0-1 1,1 0 0,-1 0-1,-1 1 1,-21 1-6796</inkml:trace>
</inkml:ink>
</file>

<file path=ppt/ink/ink2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26.1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687 62 24575,'-17'-2'0,"0"0"0,0-1 0,0 0 0,0-2 0,-22-8 0,-46-11 0,64 20 0,0 1 0,0 2 0,-1 0 0,1 1 0,0 1 0,0 1 0,0 1 0,0 1 0,-34 11 0,42-10 0,-1 1 0,1 0 0,0 1 0,1 0 0,0 1 0,0 1 0,0 0 0,1 1 0,1 0 0,-1 0 0,2 1 0,0 0 0,0 1 0,-14 24 0,15-19 0,1 0 0,0 0 0,1 1 0,1-1 0,0 1 0,2 0 0,-3 24 0,4 2 0,4 83 0,0-114 0,1 1 0,0-1 0,0 0 0,1 0 0,1 0 0,0 0 0,1-1 0,0 0 0,1 0 0,0-1 0,14 16 0,12 12 0,65 60 0,-53-57 0,2 4 0,2-3 0,1-2 0,83 51 0,-121-85 0,0 1 0,0 0 0,-1 0 0,0 1 0,0 1 0,-1 0 0,15 19 0,-21-24 0,-1 0 0,0 1 0,-1-1 0,0 0 0,1 1 0,-2 0 0,1-1 0,-1 1 0,0 0 0,0 0 0,0 0 0,-1-1 0,0 1 0,0 0 0,0 0 0,-1 0 0,0 0 0,0 0 0,-1-1 0,1 1 0,-5 8 0,2-5 0,-2 0 0,1 0 0,-1-1 0,0 0 0,-1 0 0,1 0 0,-2-1 0,1 0 0,-1 0 0,0-1 0,0 0 0,-1-1 0,0 1 0,0-2 0,0 1 0,-16 4 0,7-2 0,0-1 0,-1-1 0,0-1 0,0-1 0,0 0 0,0-1 0,-1-1 0,-20-2 0,32 0-68,0 0 0,0 0-1,0-1 1,0 0 0,1 0 0,-1-1-1,1 0 1,0-1 0,-1 1 0,2-1-1,-1-1 1,0 1 0,1-1 0,0 0-1,0-1 1,0 1 0,1-1 0,-1 0-1,-6-12 1,-2-10-6758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40.449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 94 24575,'30'-2'0,"-1"-1"0,1-2 0,45-13 0,19-4 0,85-1-455,0 8 0,200 9 0,-351 7-6371</inkml:trace>
</inkml:ink>
</file>

<file path=ppt/ink/ink2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27.6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157 1 24575,'-2'0'0,"0"1"0,0-1 0,0 1 0,0 0 0,0-1 0,0 1 0,0 0 0,0 0 0,0 1 0,0-1 0,1 0 0,-1 0 0,0 1 0,1-1 0,-3 4 0,-21 27 0,22-28 0,-10 16 0,1 1 0,0 1 0,2 0 0,0 0 0,2 1 0,0 0 0,2 1 0,0-1 0,2 1 0,0 0 0,2 1 0,1-1 0,1 27 0,0-48 0,1 0 0,-1 0 0,1 0 0,-1-1 0,1 1 0,0 0 0,0 0 0,0-1 0,0 1 0,1 0 0,-1-1 0,1 1 0,0-1 0,-1 0 0,1 0 0,0 1 0,0-1 0,0 0 0,1-1 0,2 3 0,-1-2 0,1 0 0,-1 0 0,0-1 0,1 1 0,0-1 0,-1 0 0,1 0 0,0-1 0,-1 1 0,1-1 0,6-1 0,9-1 0,-1-1 0,0-1 0,0-1 0,33-13 0,-21 6 0,-2-2 0,44-26 0,-58 31 0,-1-1 0,0-1 0,-1 0 0,0-1 0,-1 0 0,16-20 0,-27 30 0,0 1 0,1-1 0,-1 1 0,0-1 0,0 1 0,0-1 0,-1 1 0,1-1 0,0 0 0,-1 0 0,1 1 0,-1-1 0,1 0 0,-1 0 0,0-2 0,-7 4 0,-9 14 0,-1 5 0,0 1 0,2 0 0,0 2 0,2 0 0,-14 27 0,20-34 0,1-1 0,0 2 0,1-1 0,1 0 0,0 1 0,1 0 0,1 0 0,1 0 0,0 25 0,1-38-29,0 0-1,0 1 0,1-1 1,-1 0-1,1 1 0,0-1 0,0 0 1,0 0-1,1 1 0,-1-1 1,1 0-1,0 0 0,-1 0 1,1-1-1,0 1 0,1 0 1,-1-1-1,0 0 0,1 1 1,0-1-1,-1 0 0,1 0 1,0 0-1,0-1 0,0 1 1,0-1-1,0 1 0,1-1 1,-1 0-1,0 0 0,0-1 0,1 1 1,-1-1-1,1 0 0,-1 1 1,0-1-1,1-1 0,-1 1 1,1 0-1,-1-1 0,0 0 1,1 0-1,-1 0 0,0 0 1,4-2-1,32-14-6796</inkml:trace>
</inkml:ink>
</file>

<file path=ppt/ink/ink2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29.0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380 1 24575,'-4'0'0,"1"1"0,-1 0 0,1-1 0,-1 2 0,1-1 0,-1 0 0,1 1 0,0-1 0,-1 1 0,1 0 0,0 0 0,0 0 0,0 1 0,1-1 0,-1 1 0,1-1 0,-1 1 0,1 0 0,0 0 0,-3 6 0,-5 8 0,0 1 0,-10 30 0,13-32 0,-62 200 0,52-152 0,-3-1 0,-33 72 0,20-56 0,34-80 0,-1 1 0,0 0 0,0 0 0,0 0 0,0 0 0,0 0 0,0 0 0,0 0 0,0-1 0,0 1 0,0 0 0,0 0 0,0 0 0,0 0 0,0 0 0,0 0 0,0 0 0,0-1 0,0 1 0,0 0 0,0 0 0,0 0 0,0 0 0,0 0 0,0 0 0,0 0 0,0-1 0,-1 1 0,1 0 0,0 0 0,0 0 0,0 0 0,0 0 0,0 0 0,0 0 0,0 0 0,0 0 0,0 0 0,0 0 0,-1 0 0,1-1 0,0 1 0,0 0 0,0 0 0,0 0 0,0 0 0,0 0 0,0 0 0,-1 0 0,1 0 0,0 0 0,0 0 0,0 0 0,0 0 0,0 0 0,0 0 0,-1 0 0,1 0 0,0 1 0,0-1 0,0 0 0,0 0 0,0 0 0,-3-21 0,2-26 0,2 39 0,0 0 0,1 1 0,0-1 0,0 0 0,0 1 0,1 0 0,0-1 0,1 1 0,0 0 0,0 0 0,0 1 0,1 0 0,0-1 0,0 1 0,0 1 0,11-9 0,-5 5 0,1 1 0,1 1 0,0 0 0,0 1 0,0 0 0,0 1 0,1 0 0,19-3 0,-23 5 0,0 1 0,0 0 0,0 1 0,0 0 0,0 1 0,19 1 0,-27-1 0,1 1 0,0-1 0,-1 1 0,1 0 0,0 0 0,-1 0 0,1 1 0,-1-1 0,1 0 0,-1 1 0,0 0 0,0-1 0,0 1 0,0 0 0,0 0 0,0 0 0,0 0 0,-1 1 0,1-1 0,-1 0 0,1 1 0,-1-1 0,0 1 0,0-1 0,0 1 0,0 0 0,-1-1 0,1 1 0,0 3 0,7 38 0,-3-24 0,-1 1 0,-1 0 0,0 0 0,-2 1 0,0-1 0,-1 0 0,-5 31 0,3-46 0,-1-1 0,0 0 0,1 0 0,-1 0 0,-1 0 0,1-1 0,-1 1 0,0-1 0,0 0 0,0 0 0,-1 0 0,1 0 0,-1-1 0,0 0 0,0 0 0,0 0 0,0-1 0,-1 0 0,1 0 0,-1 0 0,1 0 0,-9 0 0,-14 4 0,-1-1 0,-57 2 0,60-6 0,12 1 0,-1-1 0,0-1 0,1-1 0,-25-3 0,36 3 0,0 1 0,0-1 0,0 0 0,0 0 0,0 0 0,0-1 0,0 1 0,1-1 0,-1 1 0,1-1 0,-1 0 0,1 0 0,-1 0 0,1 0 0,0-1 0,0 1 0,0-1 0,1 1 0,-1-1 0,0 1 0,1-1 0,0 0 0,-1 0 0,1 0 0,0 0 0,1 0 0,-2-4 0,0-12-399,1 0 1,3-31-1,-2 48 230,1-26-6657</inkml:trace>
</inkml:ink>
</file>

<file path=ppt/ink/ink2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30.1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504 68 24575,'-8'-9'0,"4"5"0,0-1 0,0 1 0,0 0 0,-1 0 0,1 1 0,-1-1 0,0 1 0,0 0 0,0 0 0,-1 0 0,1 1 0,-1 0 0,0 0 0,-10-2 0,-15 0 0,1 1 0,-1 2 0,0 1 0,-33 4 0,61-3 0,-1-1 0,1 1 0,0 0 0,-1 1 0,1-1 0,0 1 0,0-1 0,0 1 0,0 0 0,0 0 0,0 0 0,1 0 0,-1 1 0,1-1 0,-1 1 0,1 0 0,0-1 0,0 1 0,0 0 0,1 0 0,-1 0 0,1 1 0,-1-1 0,1 0 0,0 0 0,0 1 0,0-1 0,1 1 0,-1 5 0,-1 15 0,0-1 0,2 1 0,3 33 0,-1-24 0,-2-20 0,0 0 0,1 0 0,1 0 0,0 0 0,0-1 0,1 1 0,1-1 0,0 0 0,1 0 0,0 0 0,1 0 0,13 19 0,-9-16 0,0 0 0,-2 0 0,1 1 0,-2 0 0,0 1 0,-1-1 0,-1 1 0,0 1 0,-2-1 0,0 1 0,0-1 0,-2 1 0,0 18 0,-1-12 0,-1-1 0,-1 1 0,-1-1 0,0 1 0,-14 40 0,15-58 0,0 0 0,0 1 0,-1-1 0,0 0 0,0-1 0,0 1 0,-1 0 0,0-1 0,0 0 0,0 0 0,-1 0 0,0-1 0,0 1 0,0-1 0,0 0 0,-1 0 0,1-1 0,-1 0 0,0 0 0,0 0 0,0-1 0,0 0 0,-1 0 0,1 0 0,-10 1 0,9-3-76,1-1 1,0 1-1,0-1 0,0 0 0,0 0 0,0-1 0,0 1 0,0-2 1,0 1-1,0 0 0,1-1 0,-1 0 0,1-1 0,0 1 1,0-1-1,0 0 0,-6-6 0,-15-18-6750</inkml:trace>
</inkml:ink>
</file>

<file path=ppt/ink/ink2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31.2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319 1 24575,'-3'57'0,"-4"-1"0,-2 1 0,-26 89 0,24-101 0,0 9 0,3 1 0,2 1 0,2-1 0,4 59 0,-2-73 0,-11 71 0,6-69 0,-2 59 0,9-72 0,-1-1 0,-7 42 0,5-60 0,0 1 0,0-1 0,-1 0 0,-1 0 0,0 0 0,0-1 0,-1 0 0,0 0 0,-9 10 0,-98 134-1365,96-127-5461</inkml:trace>
</inkml:ink>
</file>

<file path=ppt/ink/ink2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32.01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33 24575,'0'-6'0,"11"0"0,8-1 0,12 2 0,6 1 0,2 2 0,-1 0 0,-1 2 0,-2 0 0,-2 0 0,0 0 0,4 6 0,1 1 0,-1 5 0,5 6 0,-6 5 0,-9-2-8191</inkml:trace>
</inkml:ink>
</file>

<file path=ppt/ink/ink2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33.6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223 85 24575,'1'-1'0,"0"0"0,0 0 0,0 0 0,0 0 0,0-1 0,0 1 0,0 0 0,0-1 0,0 1 0,0-1 0,-1 1 0,1-1 0,-1 1 0,1-1 0,-1 1 0,0-1 0,1 0 0,-1 1 0,0-1 0,0 1 0,0-1 0,0 0 0,-1 1 0,1-1 0,0 1 0,-1-1 0,1 0 0,-1 1 0,1-1 0,-1 1 0,0-1 0,1 1 0,-1 0 0,0-1 0,0 1 0,0 0 0,0 0 0,0-1 0,-1 1 0,1 0 0,0 0 0,0 0 0,-1 0 0,1 1 0,-1-1 0,1 0 0,-3 0 0,-1-2 0,0 0 0,0 0 0,-1 1 0,1 0 0,0 0 0,-1 1 0,1-1 0,-1 1 0,0 1 0,1-1 0,-1 1 0,0 0 0,-5 0 0,4 2 0,1 0 0,0 1 0,0 0 0,0 0 0,0 0 0,0 1 0,0 0 0,1 0 0,0 0 0,0 0 0,0 1 0,0 0 0,1 0 0,0 1 0,0-1 0,0 1 0,1 0 0,0 0 0,-4 9 0,2-3 0,0 1 0,1-1 0,1 1 0,0 0 0,1 0 0,0 0 0,1 0 0,0 1 0,2 14 0,0-23 0,0 0 0,0 0 0,1 0 0,-1 0 0,1-1 0,0 1 0,1-1 0,-1 1 0,1-1 0,0 0 0,0 0 0,0 0 0,0 0 0,1-1 0,0 1 0,0-1 0,0 0 0,0 0 0,4 2 0,13 7 0,1 0 0,39 14 0,-31-14 0,-9-3 0,60 25 0,124 37 0,-200-70 0,0 1 0,0-1 0,0-1 0,0 1 0,0-1 0,0 0 0,0 0 0,1 0 0,-1-1 0,0 1 0,0-1 0,8-3 0,-11 3 0,0-1 0,0 1 0,1 0 0,-1-1 0,-1 1 0,1-1 0,0 0 0,0 0 0,-1 0 0,1 1 0,-1-1 0,1-1 0,-1 1 0,0 0 0,0 0 0,0 0 0,0-1 0,0 1 0,0-1 0,-1 1 0,1 0 0,-1-1 0,0 1 0,0-1 0,0 1 0,0-5 0,-2-7 0,-1-1 0,0 1 0,-1 0 0,0 0 0,-1 0 0,-1 1 0,0-1 0,-15-22 0,-20-50 0,37 72 0,3 9 0,0 0 0,-1 0 0,1 0 0,-1 0 0,0 0 0,0 0 0,-1 1 0,1-1 0,-1 1 0,-6-8 0,8 14 0,0 0 0,0-1 0,0 1 0,0 0 0,0 0 0,0 0 0,1 0 0,-1 0 0,1 0 0,0 0 0,-1 0 0,1 0 0,0 1 0,0 2 0,0-5 0,-2 44 0,1-1 0,2 0 0,2 0 0,11 55 0,-10-79 0,1-1 0,0 1 0,1-1 0,1 0 0,1-1 0,1 0 0,0 0 0,1-1 0,1 0 0,0-1 0,1 0 0,18 17 0,-7-14-1365,-2-6-5461</inkml:trace>
</inkml:ink>
</file>

<file path=ppt/ink/ink2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35.24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380 66 24575,'-13'-1'0,"0"0"0,0-2 0,1 0 0,-1 0 0,1-1 0,-15-7 0,-34-9 0,-26 3 0,79 16 0,0 0 0,0 1 0,-1 0 0,1 0 0,0 0 0,0 1 0,-1 1 0,-10 3 0,15-4 0,1 2 0,0-1 0,0 0 0,1 0 0,-1 1 0,0 0 0,1-1 0,0 1 0,-1 0 0,1 0 0,0 1 0,1-1 0,-1 0 0,0 1 0,1-1 0,0 0 0,0 1 0,0 0 0,0-1 0,1 1 0,-1 0 0,1-1 0,0 1 0,0 4 0,0 10 0,0 1 0,1 0 0,5 24 0,9 18 0,3-1 0,2-1 0,53 107 0,-64-149-151,-2 0-1,0 1 0,0 0 0,-2 0 1,0 1-1,-1-1 0,-1 1 1,1 28-1,-7-21-6674</inkml:trace>
</inkml:ink>
</file>

<file path=ppt/ink/ink2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36.5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194 258 24575,'57'2'0,"-38"0"0,0-2 0,0 1 0,-1-2 0,1-1 0,36-7 0,-52 8 0,-1 0 0,1 0 0,0-1 0,0 1 0,-1-1 0,1 0 0,-1 1 0,0-1 0,1 0 0,-1-1 0,0 1 0,0 0 0,0-1 0,-1 1 0,1-1 0,-1 1 0,3-6 0,-2 2 0,0 0 0,0-1 0,-1 1 0,0 0 0,0 0 0,0 0 0,-1-1 0,0-9 0,-1 8 0,1 1 0,-1-1 0,-1 1 0,1 0 0,-1 0 0,-1 0 0,1 0 0,-1 0 0,0 0 0,-1 0 0,1 1 0,-1 0 0,-1-1 0,1 2 0,-8-9 0,6 10 0,0 1 0,-1-1 0,1 1 0,0 1 0,-1-1 0,0 1 0,1 0 0,-1 1 0,0-1 0,0 2 0,-9-1 0,-86 4 0,53 1 0,46-4 0,-7 0 0,0 0 0,-1 1 0,1 0 0,0 1 0,0 0 0,-12 4 0,18-5 0,1 1 0,-1 1 0,1-1 0,-1 0 0,1 1 0,0 0 0,0 0 0,0 0 0,1 0 0,-1 0 0,1 0 0,-1 1 0,1-1 0,0 1 0,0 0 0,1-1 0,-1 1 0,-1 7 0,-5 25 0,1-1 0,3 1 0,0 1 0,2-1 0,6 62 0,-3-26 0,-1-14 0,3-1 0,1 1 0,15 65 0,-15-106 0,0 0 0,2-1 0,-1 0 0,2 0 0,0 0 0,1-1 0,1 0 0,0 0 0,1-1 0,0 0 0,1-1 0,1 0 0,0-1 0,1 0 0,17 12 0,-23-20 20,0 0 0,0 0 0,0 0 0,0-1 0,15 5 0,-19-7-91,-1-1 1,1 1-1,0-1 0,0 1 0,-1-1 1,1 0-1,0 0 0,-1 0 1,1 0-1,0-1 0,0 1 0,-1-1 1,1 0-1,-1 1 0,1-1 1,-1-1-1,1 1 0,-1 0 0,1 0 1,1-3-1</inkml:trace>
</inkml:ink>
</file>

<file path=ppt/ink/ink2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37.3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259 1 24575,'0'3'0,"-1"0"0,-1 0 0,1 0 0,0 0 0,-1 0 0,1-1 0,-1 1 0,0 0 0,0-1 0,-3 3 0,-5 10 0,-27 54 0,4 1 0,3 2 0,3 1 0,3 1 0,3 1 0,-20 151 0,36-168 0,6 89 0,-2 28 0,-4-145-1365,-2-4-5461</inkml:trace>
</inkml:ink>
</file>

<file path=ppt/ink/ink2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38.2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676 0 24575,'8'1'0,"0"0"0,-1 1 0,1-1 0,0 1 0,-1 1 0,1 0 0,-1 0 0,0 0 0,0 1 0,0 0 0,-1 0 0,8 7 0,4 2 0,-1 2 0,-1 1 0,14 17 0,-17-17 0,-2 2 0,0-1 0,-1 1 0,-1 1 0,0 0 0,-1 0 0,-2 1 0,0 0 0,-1 0 0,-1 0 0,0 1 0,-2 0 0,-1-1 0,0 1 0,-1 0 0,-6 34 0,3-44 0,-1 1 0,-1-1 0,0 0 0,0 0 0,-1 0 0,0-1 0,-1 0 0,0 0 0,-1-1 0,0 0 0,0 0 0,-1-1 0,0 0 0,-18 12 0,-4 1 0,-1-1 0,-1-2 0,-48 19 0,55-27 0,1-2 0,-2-1 0,1-1 0,0-1 0,-1-1 0,-30-1 0,-164-9 0,177 3 0,17 1-341,0-1 0,1-1-1,-38-11 1,28 3-6485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41.508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0 1 24575,'3'0'0,"-1"1"0,1-1 0,-1 1 0,1 0 0,-1 0 0,1 0 0,-1 1 0,0-1 0,0 0 0,0 1 0,1 0 0,-1-1 0,-1 1 0,1 0 0,0 0 0,0 0 0,-1 0 0,1 0 0,-1 0 0,1 1 0,-1-1 0,0 1 0,0-1 0,0 0 0,-1 1 0,1 0 0,0-1 0,-1 4 0,4 11 0,-1 0 0,2 32 0,-5-48 0,3 103 0,7 71 0,-3-119-108,34 209 350,-31-219-617,2 0 0,2-1 1,32 70-1,-29-81-6451</inkml:trace>
</inkml:ink>
</file>

<file path=ppt/ink/ink2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39.8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128 0 24575,'-3'1'0,"-1"-1"0,1 1 0,0 0 0,0 0 0,1 0 0,-1 0 0,0 0 0,0 1 0,0-1 0,1 1 0,-1 0 0,1 0 0,-1 0 0,1 0 0,0 0 0,0 0 0,0 1 0,0-1 0,0 1 0,1-1 0,-1 1 0,-1 4 0,-4 7 0,0 0 0,2 0 0,-5 18 0,-2 14 0,2 0 0,2 2 0,-3 74 0,12 149 0,0-229 0,-1-37 0,0 0 0,1 0 0,-1 0 0,1 0 0,0 0 0,0-1 0,1 1 0,0 0 0,0-1 0,0 1 0,0-1 0,0 0 0,1 1 0,0-1 0,0 0 0,0-1 0,1 1 0,-1-1 0,1 1 0,0-1 0,-1 0 0,2 0 0,-1 0 0,0-1 0,0 0 0,1 0 0,0 0 0,-1 0 0,1-1 0,0 1 0,0-1 0,-1 0 0,1-1 0,0 1 0,6-1 0,4 0 0,0 0 0,0 0 0,1-2 0,-1 0 0,0 0 0,0-2 0,0 0 0,-1 0 0,1-2 0,19-10 0,25-11 0,28-17 0,-81 40 0,1 0 0,-1-1 0,0 0 0,-1 0 0,1 0 0,-1-1 0,0 0 0,0 0 0,-1 0 0,5-8 0,9-27 0,23-73 0,-30 77 0,2 1 0,30-61 0,-43 97 0,0-1 0,0 0 0,0 1 0,0-1 0,1 0 0,-1 1 0,0-1 0,1 0 0,-1 1 0,0-1 0,1 0 0,-1 1 0,1-1 0,-1 1 0,1-1 0,-1 1 0,1-1 0,-1 1 0,1 0 0,-1-1 0,1 1 0,0 0 0,-1-1 0,1 1 0,0 0 0,-1 0 0,1-1 0,0 1 0,0 0 0,4 20 0,-11 38 0,-4-11 0,2 1 0,1 0 0,3 0 0,3 75 0,3-112 7,0-1 0,1 1 0,0-1 0,0 1 0,1-1 1,1 0-1,0 0 0,0-1 0,1 1 0,0-1 0,0 0 0,1-1 0,0 0 0,1 0 0,0 0 0,10 7 0,-6-5-142,2-1 0,-1 0 0,1-1 0,0 0 0,0-2 0,1 1 0,0-2 0,1 0 0,-1 0 0,21 2 0,-6-4-6691</inkml:trace>
</inkml:ink>
</file>

<file path=ppt/ink/ink2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41.1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121 0 24575,'0'440'0,"-2"-410"0,-2 0 0,-1-1 0,-2 1 0,0-1 0,-17 41 0,-2 10 0,-12 50-1365,30-99-5461</inkml:trace>
</inkml:ink>
</file>

<file path=ppt/ink/ink2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42.6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 33 24575,'15'-1'0,"0"-1"0,0 0 0,24-7 0,28-5 0,-59 14 0,10-3 0,-1 2 0,1 0 0,0 1 0,0 1 0,22 4 0,-36-5 0,1 2 0,-1-1 0,0 0 0,0 1 0,0 0 0,0 0 0,0 0 0,0 1 0,-1-1 0,1 1 0,-1 0 0,1 0 0,-1 0 0,0 0 0,0 1 0,0-1 0,-1 1 0,1-1 0,-1 1 0,0 0 0,0 0 0,-1 0 0,1 1 0,-1-1 0,1 0 0,0 6 0,-1-3 0,0 0 0,-1-1 0,1 1 0,-1 0 0,0-1 0,-1 1 0,0 0 0,0 0 0,0-1 0,-1 1 0,0-1 0,0 1 0,-1-1 0,1 0 0,-1 0 0,-1 0 0,1 0 0,-1-1 0,0 1 0,0-1 0,-1 0 0,0 0 0,0-1 0,0 1 0,0-1 0,-11 6 0,-6 4 0,-1-2 0,-1 0 0,0-2 0,0-1 0,-44 11 0,23-13 0,36-6 0,1 0 0,0 0 0,0 0 0,0 1 0,-13 5 0,18-5 0,1-1 0,-1 1 0,1-1 0,0 1 0,-1 0 0,1 0 0,0 0 0,0 0 0,1 0 0,-1 0 0,0 1 0,1-1 0,-1 1 0,1-1 0,0 1 0,0-1 0,0 1 0,0 0 0,0-1 0,1 1 0,-1 3 0,-2 21 0,2-1 1,1 0-1,2 1 0,0-1 0,1 0 0,2 0 1,1 0-1,11 31 0,9 50-1367,-21-81-5459</inkml:trace>
</inkml:ink>
</file>

<file path=ppt/ink/ink2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43.9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24575,'0'5'0,"0"7"0,0 7 0,0 5 0,0 4 0,5-2 0,2-1 0,-1 0 0,5 2 0,0 2 0,3 5 0,5-2 0,-1-1 0,-3-7-8191</inkml:trace>
</inkml:ink>
</file>

<file path=ppt/ink/ink2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45.4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1 149 24575,'20'0'0,"0"0"0,0-1 0,-1-2 0,1 0 0,0-1 0,-1 0 0,27-11 0,-30 8 0,-10 6 0,0-1 0,0 0 0,0 0 0,0-1 0,0 1 0,-1-1 0,1-1 0,-1 1 0,0-1 0,0 0 0,0 0 0,0 0 0,-1-1 0,6-7 0,-9 11 0,-1 0 0,0 0 0,0 0 0,0 0 0,0 0 0,0 0 0,0 0 0,0 0 0,0 0 0,-1-1 0,1 1 0,0 0 0,-1 0 0,1 1 0,0-1 0,-1 0 0,1 0 0,-1 0 0,0 0 0,1 0 0,-1 0 0,0 1 0,1-1 0,-1 0 0,0 0 0,0 1 0,0-1 0,1 1 0,-1-1 0,0 1 0,0-1 0,0 1 0,-2-1 0,-37-15 0,38 16 0,-6-3 0,0 1 0,1 0 0,-1 0 0,0 1 0,0 0 0,0 0 0,-13 2 0,19-1 0,-1 0 0,0 1 0,1 0 0,-1 0 0,1 0 0,-1 0 0,1 0 0,0 0 0,-1 1 0,1-1 0,0 1 0,0-1 0,0 1 0,0 0 0,0 0 0,0 0 0,1 0 0,-1 0 0,1 0 0,-1 1 0,1-1 0,0 0 0,0 1 0,0-1 0,-2 6 0,-3 22 0,1 1 0,1 0 0,2 0 0,1 0 0,1 0 0,5 37 0,-1 18 0,-3-47 0,-1-4 0,9 67 0,-7-90 0,1 0 0,0 0 0,1 0 0,1 0 0,0 0 0,0-1 0,1 0 0,0 0 0,9 11 0,-5-9-114,1-1 1,0 0-1,0 0 0,1-1 0,1 0 1,0-1-1,0-1 0,1 0 0,0-1 1,0 0-1,23 7 0,-4-4-6712</inkml:trace>
</inkml:ink>
</file>

<file path=ppt/ink/ink2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47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234 1 24575,'-5'5'0,"-2"12"0,0 15 0,1 6 0,-3 7 0,-5 7 0,-6 10 0,0 6 0,-1 1 0,-2-1 0,-4 0 0,5-3 0,4-6 0,7-8 0,-2-8 0,3-10-8191</inkml:trace>
</inkml:ink>
</file>

<file path=ppt/ink/ink2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48.6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182 1 24575,'6'0'0,"1"0"0,0 1 0,-1 0 0,1 0 0,-1 1 0,1 0 0,-1 0 0,0 0 0,0 1 0,0 0 0,0 0 0,0 0 0,-1 1 0,1 0 0,-1 0 0,0 0 0,0 1 0,-1-1 0,1 1 0,-1 0 0,5 8 0,-5-5 0,0-1 0,0 0 0,-1 1 0,0 0 0,0 0 0,-1 0 0,0 0 0,0 0 0,-1 1 0,0-1 0,0 0 0,-1 1 0,0-1 0,-1 0 0,0 1 0,-3 12 0,-2 0 14,0-1-1,-2 1 0,0-1 0,-1-1 1,-1 0-1,-1 0 0,0-1 1,-27 32-1,29-41-100,0 0-1,0 0 1,0 0 0,-1-1-1,-1-1 1,1 0 0,-1 0-1,0-1 1,-1-1-1,1 1 1,-1-2 0,0 0-1,-1 0 1,1-1 0,0-1-1,-17 2 1,2-3-6739</inkml:trace>
</inkml:ink>
</file>

<file path=ppt/ink/ink2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49.5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459 1 24575,'-1'19'0,"-2"-1"0,0 1 0,-1 0 0,-13 33 0,-4 23 0,-8 36 0,-5 0 0,-74 159 0,82-217 47,-54 84 0,54-97-412,1 2 0,2 0 1,-23 62-1,33-65-6461</inkml:trace>
</inkml:ink>
</file>

<file path=ppt/ink/ink2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50.81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586 35 24575,'-16'-1'0,"1"-1"0,0 0 0,-24-7 0,-28-5 0,35 10 0,-1 2 0,0 1 0,1 2 0,-52 7 0,75-7 0,-1 1 0,1 1 0,0 0 0,0 0 0,0 1 0,0 0 0,0 0 0,1 1 0,0 0 0,0 1 0,0 0 0,0 0 0,1 0 0,0 1 0,1 0 0,0 1 0,0 0 0,0-1 0,-8 18 0,2 0 0,-18 52 0,27-68 0,1 0 0,0 0 0,0 1 0,0-1 0,1 0 0,1 1 0,0-1 0,0 1 0,2 14 0,0-22 0,-1 1 0,0 0 0,0-1 0,1 1 0,-1-1 0,1 0 0,0 1 0,0-1 0,0 0 0,0 0 0,0 0 0,0 0 0,1-1 0,-1 1 0,1-1 0,-1 1 0,1-1 0,-1 0 0,1 0 0,0 0 0,0 0 0,0 0 0,-1-1 0,1 1 0,0-1 0,3 0 0,12 2 0,-1-2 0,1 0 0,19-3 0,-25 2 0,26-4 0,0-2 0,-1-1 0,0-3 0,0 0 0,-1-3 0,-1-1 0,0-1 0,-1-2 0,35-25 0,-69 43 0,0-1 0,1 1 0,-1 0 0,0 0 0,0 0 0,0-1 0,1 1 0,-1 0 0,0 0 0,0 0 0,1 0 0,-1-1 0,0 1 0,0 0 0,1 0 0,-1 0 0,0 0 0,0 0 0,1 0 0,-1 0 0,0 0 0,1 0 0,-1 0 0,0 0 0,0 0 0,1 0 0,-1 0 0,0 0 0,1 0 0,-1 0 0,0 0 0,0 0 0,1 0 0,-1 0 0,0 1 0,0-1 0,1 0 0,-1 0 0,0 0 0,0 0 0,0 1 0,1-1 0,-1 1 0,-1 17 0,-19 45 0,6-22 0,10-25 0,0 0 0,2 0 0,0 0 0,0 0 0,2 0 0,1 18 0,0-25 0,1 0 0,0 1 0,0-1 0,1 0 0,0 0 0,1 0 0,0 0 0,1-1 0,-1 0 0,1 0 0,11 13 0,-4-7-114,0 0 1,1-1-1,0-1 0,1 0 0,1-1 1,0 0-1,0-1 0,1-1 0,0-1 1,1 0-1,32 11 0,-12-11-6712</inkml:trace>
</inkml:ink>
</file>

<file path=ppt/ink/ink2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52.19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441 80 24575,'-1'-3'0,"0"0"0,1 1 0,-1-1 0,0 1 0,-1-1 0,1 1 0,0-1 0,-1 1 0,1 0 0,-1 0 0,0 0 0,0-1 0,0 2 0,0-1 0,0 0 0,0 0 0,0 1 0,0-1 0,-1 1 0,-2-2 0,-51-23 0,49 24 0,0 0 0,-1 1 0,0 0 0,1 0 0,-1 1 0,0 0 0,1 0 0,-1 1 0,1-1 0,-1 2 0,0-1 0,1 1 0,0 1 0,-1-1 0,1 1 0,0 0 0,1 1 0,-8 4 0,-11 7 0,1 2 0,0 0 0,-28 29 0,44-39 0,1 1 0,0 0 0,1 1 0,0-1 0,0 1 0,1 0 0,0 1 0,0-1 0,1 1 0,1 0 0,-1 0 0,2 1 0,-1-1 0,0 13 0,2-19 0,1 1 0,0-1 0,0 1 0,0-1 0,0 0 0,1 1 0,0-1 0,0 1 0,0-1 0,0 0 0,1 0 0,0 0 0,-1 0 0,1 0 0,1 0 0,-1 0 0,1-1 0,-1 1 0,1-1 0,0 0 0,0 0 0,1 0 0,-1 0 0,0 0 0,1-1 0,0 1 0,0-1 0,0 0 0,0 0 0,0 0 0,0-1 0,0 0 0,0 0 0,1 0 0,7 1 0,-4-1 0,-1 0 0,1-1 0,0 1 0,0-2 0,0 1 0,-1-1 0,1 0 0,0-1 0,-1 0 0,1 0 0,-1-1 0,11-4 0,2-5 0,0 0 0,34-28 0,-41 30 0,-8 6 0,-1 0 0,1 1 0,0-1 0,0 1 0,0 0 0,1 1 0,-1-1 0,8-1 0,-12 4 0,0 0 0,0 0 0,-1 0 0,1 0 0,0 0 0,0 0 0,0 0 0,0 0 0,0 0 0,0 0 0,0 1 0,0-1 0,0 0 0,0 1 0,0-1 0,-1 1 0,1-1 0,0 1 0,0-1 0,0 1 0,1 1 0,-1 0 0,0 0 0,1 0 0,-1 0 0,0 1 0,0-1 0,0 0 0,-1 1 0,1-1 0,0 1 0,-1-1 0,0 1 0,1 2 0,2 70 0,-12 128 0,1-71 0,7-93-113,1 8-137,-2-1-1,-2 1 1,-2-1-1,-23 85 1,19-102-6576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42.725"/>
    </inkml:context>
    <inkml:brush xml:id="br0">
      <inkml:brushProperty name="width" value="0.05" units="cm"/>
      <inkml:brushProperty name="height" value="0.05" units="cm"/>
      <inkml:brushProperty name="color" value="#F6630D"/>
    </inkml:brush>
  </inkml:definitions>
  <inkml:trace contextRef="#ctx0" brushRef="#br0">1231 0 24575,'-8'1'0,"0"0"0,0 0 0,0 1 0,0 0 0,0 0 0,1 1 0,-1 0 0,0 0 0,1 1 0,0 0 0,0 0 0,-13 11 0,-4 6 0,-42 46 0,51-52 0,-11 12 0,-2-2 0,-1-1 0,0-2 0,-2-1 0,-63 33 0,-179 63 0,103-49 0,-119 67-1365,244-113-5461</inkml:trace>
</inkml:ink>
</file>

<file path=ppt/ink/ink2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53.3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24575,'1'1'0,"0"-1"0,0 0 0,0 1 0,0-1 0,0 0 0,0 1 0,0 0 0,0-1 0,0 1 0,0 0 0,0-1 0,0 1 0,0 0 0,-1 0 0,1 0 0,0-1 0,0 1 0,-1 0 0,1 0 0,-1 0 0,1 0 0,-1 0 0,1 1 0,-1-1 0,0 0 0,1 0 0,-1 0 0,0 1 0,7 42 0,-6-32 0,6 51 0,-2-15 0,14 57 0,-16-92 0,0-1 0,1 1 0,1-1 0,0 0 0,1-1 0,0 1 0,0-1 0,1 0 0,13 14 0,-18-22 0,0 0 0,0-1 0,1 1 0,-1-1 0,1 0 0,0 0 0,-1 1 0,1-2 0,0 1 0,0 0 0,1-1 0,-1 1 0,0-1 0,0 0 0,1 0 0,-1 0 0,0 0 0,1-1 0,-1 0 0,1 1 0,-1-1 0,1 0 0,-1-1 0,1 1 0,-1-1 0,1 1 0,-1-1 0,0 0 0,1 0 0,-1-1 0,0 1 0,0-1 0,0 1 0,0-1 0,0 0 0,0 0 0,0 0 0,-1-1 0,3-2 0,9-9 0,-1 0 0,-1-1 0,0-1 0,-2 0 0,13-23 0,-7 13 0,-13 25 0,-3 13 0,-3 9-341,1 0 0,1 0-1,3 29 1,3-16-6485</inkml:trace>
</inkml:ink>
</file>

<file path=ppt/ink/ink2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54.05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0 157 24575,'122'2'0,"131"-5"0,-249 2 0,-1 1 0,0-1 0,0 0 0,0 0 0,0 0 0,0-1 0,0 1 0,0-1 0,0 0 0,0 0 0,0 0 0,-1 0 0,1 0 0,-1 0 0,0-1 0,0 1 0,0-1 0,0 0 0,0 0 0,0 1 0,-1-1 0,1 0 0,-1 0 0,0-1 0,0 1 0,0 0 0,0 0 0,-1 0 0,1-1 0,-1 1 0,0 0 0,0-1 0,0 1 0,0 0 0,0-1 0,-1 1 0,0 0 0,0-1 0,1 1 0,-2 0 0,1 0 0,0 0 0,-1 0 0,1 0 0,-1 0 0,0 1 0,0-1 0,0 0 0,0 1 0,-1 0 0,1-1 0,-1 1 0,1 0 0,-1 0 0,0 0 0,-5-2 0,4 2 0,0 0 0,0 1 0,0 0 0,0 0 0,0 0 0,-1 0 0,1 0 0,0 1 0,0 0 0,0 0 0,-1 0 0,1 0 0,0 1 0,0 0 0,0-1 0,0 2 0,-1-1 0,1 0 0,1 1 0,-1 0 0,0 0 0,0 0 0,1 0 0,-1 0 0,1 1 0,0 0 0,-1-1 0,1 1 0,1 1 0,-1-1 0,0 0 0,1 1 0,0-1 0,-1 1 0,1 0 0,-2 7 0,0-2 0,1 0 0,1 1 0,0-1 0,0 1 0,1 0 0,0-1 0,0 1 0,1 0 0,0 0 0,1 0 0,1-1 0,-1 1 0,1 0 0,1-1 0,4 12 0,-4-13-114,8 26 362,-11-33-284,0-1 0,0 1 1,0 0-1,0 0 0,-1 0 0,1-1 1,0 1-1,-1 0 0,1 0 1,0-1-1,-1 1 0,1 0 1,-1-1-1,1 1 0,-1-1 1,1 1-1,-1 0 0,1-1 1,-1 1-1,0-1 0,1 1 1,-1-1-1,0 0 0,1 1 1,-1-1-1,0 0 0,0 1 0,1-1 1,-1 0-1,0 0 0,0 0 1,0 0-1,1 0 0,-1 0 1,0 0-1,0 0 0,0 0 1,1 0-1,-1 0 0,0 0 1,-1-1-1,-24-3-6790</inkml:trace>
</inkml:ink>
</file>

<file path=ppt/ink/ink2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55.7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24575,'0'6'0,"0"6"0,0 7 0,0 6 0,0 8 0,5 5 0,2 0 0,5-5 0,0-4 0,4-2 0,-1 1 0,2 0 0,-2-4-8191</inkml:trace>
</inkml:ink>
</file>

<file path=ppt/ink/ink2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57.1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659 0 24575,'-562'0'0,"559"0"0,-1 0 0,1 1 0,0-1 0,-1 0 0,1 1 0,0 0 0,-1 0 0,1 0 0,0 0 0,0 0 0,0 1 0,0 0 0,0-1 0,0 1 0,0 0 0,1 0 0,-1 0 0,1 1 0,-1-1 0,1 1 0,0-1 0,0 1 0,0 0 0,0 0 0,0 0 0,1 0 0,0 0 0,-3 6 0,0 7 0,1 0 0,0 0 0,1 0 0,-1 31 0,3-31 0,-3 239 0,5-217 0,2 0 0,1 0 0,2 0 0,19 59 0,-23-88 0,1 0 0,-1-1 0,2 1 0,-1 0 0,1-1 0,0 0 0,1 0 0,0-1 0,0 0 0,14 12 0,-17-16 0,1-1 0,0 1 0,-1-1 0,1 0 0,0-1 0,0 1 0,0-1 0,1 0 0,-1 1 0,0-2 0,0 1 0,1-1 0,-1 1 0,0-1 0,1 0 0,-1 0 0,0-1 0,1 0 0,-1 1 0,0-1 0,0-1 0,0 1 0,0-1 0,0 1 0,7-5 0,2-2-115,-1 0 0,-1-1 0,0-1 0,20-20 0,-21 20-675,17-18-6036</inkml:trace>
</inkml:ink>
</file>

<file path=ppt/ink/ink2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58.3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247 1 24575,'-7'19'0,"1"1"0,0 0 0,2 0 0,0 0 0,1 0 0,2 1 0,0 35 0,-4 41 0,-7-5 0,3-11 0,-33 137 0,9-108 0,-39 157 0,31-32 0,42-311 0,-2-7 0,2 67 0,1 0 0,1 1 0,0-1 0,1 0 0,1 1 0,0 0 0,1 0 0,1 1 0,0-1 0,1 1 0,1 1 0,0 0 0,0 0 0,1 0 0,1 2 0,0-1 0,1 1 0,0 1 0,1 0 0,0 1 0,0 0 0,1 1 0,20-9 0,-31 16 0,-1 0 0,1-1 0,0 2 0,0-1 0,0 0 0,0 0 0,0 1 0,0 0 0,0-1 0,0 1 0,0 0 0,0 1 0,0-1 0,0 0 0,0 1 0,0 0 0,0 0 0,0 0 0,0 0 0,-1 0 0,6 3 0,-6-2 0,1 1 0,-1 0 0,0 0 0,1 0 0,-1 0 0,-1 0 0,1 0 0,0 0 0,-1 1 0,1-1 0,-1 0 0,0 1 0,0 0 0,-1-1 0,1 1 0,-1-1 0,1 7 0,-1 4 0,0 0 0,-1 1 0,-1-1 0,0 0 0,0 0 0,-2 0 0,0 0 0,-6 15 0,-7 9 0,-30 50 0,5-13 0,36-60-1365</inkml:trace>
</inkml:ink>
</file>

<file path=ppt/ink/ink2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1:59.2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160 0 24575,'-7'0'0,"1"1"0,-1-1 0,0 1 0,1 0 0,-1 0 0,1 1 0,-1 0 0,1 0 0,0 1 0,0 0 0,0 0 0,0 0 0,0 0 0,1 1 0,-1 0 0,1 1 0,0-1 0,0 1 0,1 0 0,-1 0 0,1 0 0,0 0 0,1 1 0,-1 0 0,1 0 0,0 0 0,1 0 0,-1 0 0,1 1 0,0-1 0,1 1 0,0-1 0,0 1 0,0 11 0,0-4 0,0-1 0,1 1 0,1 0 0,0 0 0,1 0 0,5 19 0,-5-29 0,-1 0 0,1 0 0,0 0 0,1 0 0,-1 0 0,1 0 0,-1-1 0,1 1 0,0-1 0,0 0 0,1 1 0,-1-1 0,1-1 0,0 1 0,-1-1 0,1 1 0,0-1 0,0 0 0,1 0 0,-1-1 0,0 1 0,0-1 0,7 1 0,23 3 0,1-2 0,0-1 0,0-2 0,37-4 0,19 0 0,-22 4-51,-30 2-387,0-3 0,54-6 0,-63 0-6388</inkml:trace>
</inkml:ink>
</file>

<file path=ppt/ink/ink2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00.3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532 317 24575,'0'-15'0,"-2"-1"0,0 1 0,0 0 0,-2 0 0,0 0 0,0 0 0,-1 1 0,-1-1 0,-1 1 0,0 1 0,-1-1 0,-10-13 0,12 18 0,-1 0 0,0 1 0,-1-1 0,0 2 0,0-1 0,-1 1 0,1 0 0,-2 1 0,1 0 0,-1 1 0,0-1 0,0 2 0,0 0 0,0 0 0,-1 1 0,0 0 0,-15-2 0,6 3 0,1 1 0,0 0 0,-1 2 0,-25 3 0,39-3 0,0 0 0,0 1 0,0 0 0,0 0 0,1 0 0,-1 1 0,0-1 0,1 1 0,0 1 0,0-1 0,0 1 0,0 0 0,0 0 0,1 0 0,0 1 0,0 0 0,-5 6 0,0 4 0,1 1 0,0 0 0,1 1 0,0-1 0,2 1 0,0 0 0,1 1 0,-4 32 0,6-25 0,2 1 0,0-1 0,1 1 0,2 0 0,8 37 0,-9-57 0,0 1 0,0-1 0,0 0 0,1 0 0,0 0 0,0 0 0,1 0 0,-1-1 0,1 1 0,1-1 0,-1 0 0,1 0 0,-1-1 0,1 1 0,1-1 0,-1 0 0,1 0 0,-1-1 0,1 0 0,0 0 0,0 0 0,1-1 0,8 3 0,6 0 0,0-1 0,0-1 0,0-1 0,1-1 0,-1 0 0,24-4 0,-33 2 0,1-2 0,-1 1 0,0-1 0,-1-1 0,1 0 0,0-1 0,-1 0 0,0-1 0,-1 0 0,1-1 0,-1 0 0,0 0 0,-1-1 0,1-1 0,10-13 0,-11 13 0,0-2 0,0 1 0,-2-2 0,1 1 0,-1-1 0,-1 0 0,0 0 0,-1 0 0,0-1 0,-1 0 0,4-21 0,-11 68 0,1 0 0,2 1 0,1-1 0,9 50 0,-5-61 0,0-1 0,2-1 0,0 1 0,1-1 0,2 0 0,0-1 0,22 34 0,21 14 120,-49-64-255,1 1 0,0-1 0,1 1 0,-1-1 0,1-1 0,0 1 0,0-1 0,0 0 0,0 0 0,9 2 0,9 0-6691</inkml:trace>
</inkml:ink>
</file>

<file path=ppt/ink/ink2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01.85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1 24575,'-1'95'0,"3"104"0,-2-194 0,1 1 0,-1 0 0,1-1 0,1 1 0,-1-1 0,1 1 0,0-1 0,0 1 0,0-1 0,1 0 0,0 0 0,0 0 0,0-1 0,1 1 0,-1-1 0,1 0 0,5 5 0,-5-6 0,0-1 0,0 1 0,0-1 0,0 0 0,1 0 0,-1-1 0,0 1 0,1-1 0,-1 0 0,1 0 0,0 0 0,-1-1 0,1 0 0,0 1 0,-1-2 0,1 1 0,0 0 0,-1-1 0,1 0 0,0 0 0,5-3 0,-3 2 0,0-1 0,0 0 0,0 0 0,-1-1 0,1 0 0,-1 0 0,0-1 0,0 1 0,0-1 0,-1 0 0,0-1 0,0 0 0,4-6 0,-2 2 0,-1-1 0,0 0 0,-1 0 0,-1 0 0,0-1 0,5-23 0,-11 65-227,0-1-1,2 1 1,2-1-1,0 1 1,9 36-1,-4-45-6598</inkml:trace>
</inkml:ink>
</file>

<file path=ppt/ink/ink2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02.9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899 176 24575,'-1'-4'0,"1"1"0,-1-1 0,0 0 0,0 1 0,0-1 0,0 1 0,-1-1 0,1 1 0,-1 0 0,0 0 0,0 0 0,0 0 0,0 0 0,-1 0 0,1 0 0,-1 1 0,0-1 0,0 1 0,0-1 0,0 1 0,0 0 0,-4-1 0,-6-4 0,-1 0 0,0 1 0,-30-8 0,-46-9 0,-2 3 0,-100-6 0,182 25 0,0 0 0,0 1 0,0 0 0,1 0 0,-1 1 0,0 1 0,0 0 0,-16 5 0,19-4 0,0 1 0,0 0 0,1 0 0,-1 0 0,1 0 0,0 1 0,1 0 0,-1 1 0,1-1 0,0 1 0,-8 12 0,-6 11 0,2 1 0,1 1 0,2 0 0,1 1 0,1 0 0,-8 37 0,-32 210 0,37-182 0,9-59 0,-2 0 0,2-1 0,2 2 0,1-1 0,2 0 0,5 50 0,-3-83 10,-1-1 0,1 0 0,0 0 0,1 0 0,-1 1 0,1-1 0,0 0 0,0-1 0,0 1 0,0 0 0,6 6 0,-7-9-51,0 0-1,0 0 1,1-1 0,-1 1 0,0 0-1,1-1 1,-1 1 0,1-1 0,-1 1-1,1-1 1,-1 0 0,1 1 0,-1-1-1,1 0 1,-1 0 0,1 0 0,-1 0-1,1 0 1,-1-1 0,1 1 0,-1 0-1,1-1 1,-1 1 0,1-1 0,-1 1-1,1-1 1,-1 0 0,0 0 0,0 0-1,1 1 1,-1-1 0,0 0 0,0-1-1,0 1 1,2-2 0,15-14-6785</inkml:trace>
</inkml:ink>
</file>

<file path=ppt/ink/ink2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03.27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24575,'5'0'0,"7"0"0,12 0 0,23 0 0,20 5 0,19 8 0,10 11 0,6 2 0,-10-4 0,-10 1 0,-14-5 0,-13-5 0,-15-5-8191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47.840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1 92 24575,'741'0'0,"-722"-1"14,0-1 1,0-2-1,0 0 0,-1-1 0,1 0 0,-1-2 1,24-12-1,-14 7-754,45-13 1,-41 18-6087</inkml:trace>
</inkml:ink>
</file>

<file path=ppt/ink/ink2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04.40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317 30 24575,'-5'-3'0,"0"-1"0,0 1 0,-1 0 0,1 0 0,-1 1 0,1 0 0,-1 0 0,0 0 0,0 0 0,1 1 0,-1 0 0,0 0 0,-11 1 0,4-1 0,0 2 0,0-1 0,0 2 0,1 0 0,-18 5 0,21-4 0,1 1 0,0 0 0,1 0 0,-1 1 0,1 0 0,0 1 0,0 0 0,0 0 0,1 0 0,0 1 0,0-1 0,1 2 0,0-1 0,0 0 0,0 1 0,1 0 0,0 0 0,1 0 0,0 1 0,0-1 0,1 1 0,-2 9 0,3-13 0,0 1 0,0 0 0,0-1 0,1 1 0,0 0 0,0-1 0,0 1 0,1 0 0,0-1 0,0 1 0,0-1 0,0 1 0,1-1 0,0 1 0,1-1 0,-1 0 0,1 0 0,0 0 0,0 0 0,0-1 0,1 1 0,-1-1 0,1 0 0,0 0 0,1 0 0,-1 0 0,1-1 0,-1 0 0,1 0 0,0 0 0,0 0 0,0-1 0,1 0 0,8 3 0,-3-3 0,1 1 0,-1-2 0,0 1 0,1-2 0,-1 1 0,1-1 0,-1-1 0,0 0 0,1-1 0,-1 0 0,0-1 0,0 0 0,0-1 0,-1 0 0,19-9 0,-14 4 0,-1-1 0,0 0 0,-1-1 0,0 0 0,-1-1 0,0 0 0,-1-1 0,0 0 0,15-26 0,-26 39 0,0 0 0,0 0 0,0 0 0,0 1 0,0-1 0,0 0 0,0 0 0,0 0 0,0 0 0,0 0 0,0 1 0,0-1 0,0 0 0,0 0 0,0 0 0,0 0 0,1 0 0,-1 0 0,0 1 0,0-1 0,0 0 0,0 0 0,0 0 0,0 0 0,0 0 0,0 0 0,0 0 0,1 0 0,-1 1 0,0-1 0,0 0 0,0 0 0,0 0 0,0 0 0,0 0 0,1 0 0,-1 0 0,0 0 0,0 0 0,0 0 0,0 0 0,0 0 0,0 0 0,1 0 0,-1 0 0,0 0 0,0 0 0,0 0 0,0 0 0,0 0 0,1 0 0,-1 0 0,0 0 0,0 0 0,0 0 0,0 0 0,0-1 0,0 1 0,0 0 0,1 0 0,-1 0 0,0 0 0,0 0 0,2 24 0,-3 29 0,-4 277-1365,6-298-5461</inkml:trace>
</inkml:ink>
</file>

<file path=ppt/ink/ink2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05.75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0 24575,'-2'142'0,"5"155"0,-3-295 0,0 1 0,1-1 0,-1 1 0,0-1 0,1 1 0,-1-1 0,1 0 0,0 1 0,0-1 0,0 0 0,0 1 0,0-1 0,0 0 0,1 0 0,-1 0 0,1 0 0,2 2 0,-3-3 0,1 0 0,-1 0 0,0-1 0,1 1 0,-1-1 0,1 1 0,-1-1 0,1 0 0,0 0 0,-1 1 0,1-1 0,-1 0 0,1 0 0,-1-1 0,1 1 0,-1 0 0,1 0 0,-1-1 0,1 1 0,2-2 0,6-3 0,0 0 0,0-1 0,-1 0 0,1-1 0,-2 0 0,10-9 0,-3 3 0,32-30 0,2 2 0,71-46 0,-104 77 0,0 1 0,1 0 0,1 1 0,-1 1 0,1 1 0,0 0 0,1 1 0,-1 2 0,1-1 0,0 2 0,0 1 0,28 0 0,-42 2 0,-1-1 0,0 1 0,1 0 0,-1-1 0,0 2 0,0-1 0,0 1 0,0-1 0,0 1 0,0 0 0,-1 0 0,1 1 0,-1-1 0,1 1 0,-1 0 0,0 0 0,5 6 0,-4-4 0,0 1 0,-1 0 0,0 0 0,0 1 0,0-1 0,-1 1 0,0-1 0,-1 1 0,1 0 0,0 8 0,-1 12 0,-1 0 0,-1-1 0,-1 1 0,-10 45 0,5-42-79,-4 21 270,11-38-578,8-18-703,11-19-5736</inkml:trace>
</inkml:ink>
</file>

<file path=ppt/ink/ink2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06.2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410 0 24575,'-6'0'0,"-11"0"0,-4 11 0,-3 13 0,-3 14 0,-8 21 0,3 12 0,1 3 0,-4 12 0,3-5 0,2-6 0,1-4 0,6-9 0,6-11 0,1-7 0,-2-13 0,2-10-8191</inkml:trace>
</inkml:ink>
</file>

<file path=ppt/ink/ink2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06.69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24575,'6'0'0,"6"0"0,12 0 0,8 6 0,8 11 0,8 9 0,7 5 0,-1-3 0,-10 0 0,-7-6 0,-5-6 0,-2-6 0,-1-4 0,0-4 0,5-2 0,-3-1-8191</inkml:trace>
</inkml:ink>
</file>

<file path=ppt/ink/ink2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07.58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97 24575,'23'1'0,"0"2"0,0 0 0,-1 2 0,35 11 0,43 8 0,-26-16 0,0-3 0,147-9 0,-211 4 0,0-2 0,1 1 0,-1-2 0,0 1 0,0-1 0,0-1 0,0 0 0,-1 0 0,0-1 0,0 0 0,0 0 0,0-1 0,-1 0 0,13-13 0,-20 18 0,-1 1 0,1-1 0,-1 0 0,1 0 0,-1 0 0,1 1 0,-1-1 0,1 0 0,-1 0 0,0 0 0,1 0 0,-1 0 0,0 0 0,0 0 0,0 0 0,0 0 0,0 0 0,0 0 0,0 1 0,0-1 0,0 0 0,0 0 0,-1 0 0,1 0 0,0 0 0,-1 0 0,0-1 0,0 0 0,0 1 0,-1-1 0,0 0 0,1 0 0,-1 1 0,0-1 0,0 1 0,0 0 0,0-1 0,-4-1 0,-57-17 0,62 20 0,-41-9 0,-1 3 0,1 1 0,-1 2 0,0 3 0,0 0 0,-79 13 0,114-11 0,0-1 0,0 1 0,0 0 0,0 1 0,1 0 0,-1 0 0,1 1 0,0 0 0,0 0 0,-10 7 0,13-7 0,0 0 0,1 1 0,-1-1 0,1 1 0,0-1 0,0 1 0,0 0 0,1 0 0,0 0 0,0 1 0,0-1 0,1 0 0,-1 1 0,1-1 0,1 1 0,-1 7 0,-4 47 0,4 0 0,2 0 0,2 0 0,4-1 0,2 1 0,24 85 0,-25-118 0,1-1 0,2-1 0,1 1 0,0-2 0,2 0 0,18 24 0,-26-40 0,0 0 0,1-1 0,1 1 0,-1-1 0,1 0 0,0-1 0,0 0 0,1-1 0,0 1 0,0-1 0,0-1 0,1 0 0,-1 0 0,1-1 0,0 0 0,0-1 0,0 0 0,0-1 0,17 1 0,-10-2-124,1 0 0,-1-1 0,1-1 0,-1-1 0,0-1 0,0 0-1,-1-1 1,1-1 0,-1 0 0,30-17 0,-21 4-6702</inkml:trace>
</inkml:ink>
</file>

<file path=ppt/ink/ink2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32.7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686 0 24575,'-13'16'0,"1"1"0,0-1 0,2 2 0,0 0 0,-11 27 0,11-24 0,-97 226 0,54-117 0,22-52 0,4 1 0,-30 141 0,51-175 0,2 0 0,2 71 0,3-68 0,-12 95 0,-50 138 0,50-246 0,-2 0 0,-1-1 0,-1-1 0,-2 0 0,-38 54 0,35-60 40,1 0 0,-20 41 0,33-54-226,0 0 1,1 1-1,0 0 0,1 0 1,1 0-1,0 1 1,0 18-1,1-3-6640</inkml:trace>
</inkml:ink>
</file>

<file path=ppt/ink/ink2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33.49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997 1 24575,'-3'0'0,"0"1"0,1 0 0,0-1 0,-1 1 0,1 0 0,-1 0 0,1 0 0,0 0 0,0 1 0,0-1 0,0 1 0,0-1 0,0 1 0,0 0 0,0 0 0,1 0 0,-3 3 0,-29 44 0,23-31 0,-289 531 0,45 24 0,161-356 0,-3 14 0,-41 91 0,119-288-1365,2-6-5461</inkml:trace>
</inkml:ink>
</file>

<file path=ppt/ink/ink2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34.2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35 24575,'0'-1'0,"0"0"0,0 0 0,1 1 0,-1-1 0,0 0 0,1 0 0,-1 0 0,0 0 0,1 1 0,-1-1 0,1 0 0,0 0 0,-1 1 0,1-1 0,0 0 0,-1 1 0,1-1 0,0 1 0,0-1 0,-1 1 0,1-1 0,0 1 0,0-1 0,0 1 0,0 0 0,0-1 0,1 1 0,30-6 0,-27 6 0,119-10 0,166 9 0,-143 4 0,125-5 0,246 6 0,-374 7-1365,-86-4-5461</inkml:trace>
</inkml:ink>
</file>

<file path=ppt/ink/ink2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35.33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24575,'0'0'0,"1"1"0,-1 0 0,0 0 0,0 0 0,1 0 0,-1 0 0,1-1 0,-1 1 0,1 0 0,-1 0 0,1 0 0,-1-1 0,1 1 0,0 0 0,-1-1 0,1 1 0,0-1 0,-1 1 0,1-1 0,0 1 0,0-1 0,0 1 0,0-1 0,-1 0 0,1 1 0,0-1 0,2 0 0,29 6 0,-26-6 0,145 10 0,163-10 0,-120-3 0,178 3-1365,-344 0-5461</inkml:trace>
</inkml:ink>
</file>

<file path=ppt/ink/ink2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36.3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38 24575,'11'0'0,"13"0"0,14 0 0,16 0 0,15 0 0,11 0 0,8 0 0,4 0 0,-7 0 0,-13-6 0,-9-1 0,-9-5 0,-15 0-8191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5:49.137"/>
    </inkml:context>
    <inkml:brush xml:id="br0">
      <inkml:brushProperty name="width" value="0.05" units="cm"/>
      <inkml:brushProperty name="height" value="0.05" units="cm"/>
      <inkml:brushProperty name="color" value="#FF0066"/>
    </inkml:brush>
  </inkml:definitions>
  <inkml:trace contextRef="#ctx0" brushRef="#br0">0 1 24575,'25'42'0,"1"-2"0,2-1 0,1 0 0,40 38 0,-14-14 0,97 111 0,-141-163 0,0 1 0,1-1 0,0-1 0,15 10 0,-17-14 0,-1 1 0,0 0 0,0 1 0,0 0 0,-1 0 0,0 1 0,-1 0 0,12 18 0,-15-20 0,-1 0 0,1 0 0,1-1 0,-1 0 0,1 0 0,0 0 0,0 0 0,1-1 0,8 7 0,-12-11 0,0 0 0,0 0 0,0 0 0,0 0 0,1 0 0,-1-1 0,0 1 0,0-1 0,0 1 0,1-1 0,-1 0 0,0 0 0,0 0 0,1 0 0,-1 0 0,0 0 0,0-1 0,0 1 0,1-1 0,-1 0 0,0 0 0,0 1 0,0-1 0,0-1 0,0 1 0,0 0 0,0 0 0,-1-1 0,1 1 0,0-1 0,-1 1 0,1-1 0,-1 0 0,1 0 0,-1 1 0,0-1 0,1-2 0,12-19 0,0-1 0,-2 0 0,-1 0 0,-1-1 0,-1-1 0,8-37 0,-6 21 0,24-56 0,-9 45-455,3 0 0,55-77 0,-64 103-6371</inkml:trace>
</inkml:ink>
</file>

<file path=ppt/ink/ink2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40.16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286 15 24575,'0'0'0,"-1"-1"0,1 1 0,0-1 0,0 0 0,0 1 0,0-1 0,0 1 0,0-1 0,-1 0 0,1 1 0,0-1 0,0 1 0,-1-1 0,1 1 0,0-1 0,-1 1 0,1-1 0,-1 1 0,1 0 0,-1-1 0,1 1 0,-1-1 0,1 1 0,-1 0 0,1-1 0,-1 1 0,1 0 0,-1 0 0,1 0 0,-1-1 0,0 1 0,1 0 0,-1 0 0,1 0 0,-1 0 0,0 0 0,1 0 0,-1 0 0,1 0 0,-1 0 0,0 0 0,1 1 0,-1-1 0,1 0 0,-1 0 0,1 0 0,-1 1 0,0-1 0,1 0 0,-1 1 0,1-1 0,0 0 0,-2 1 0,-30 19 0,6 5 0,1 1 0,1 1 0,1 1 0,2 2 0,0 0 0,2 1 0,-26 59 0,41-80 0,-1 1 0,2 0 0,0 0 0,0 0 0,1 0 0,0 0 0,1 1 0,0 18 0,1-26 0,0-1 0,0 0 0,0 1 0,1-1 0,-1 1 0,1-1 0,0 0 0,0 1 0,1-1 0,-1 0 0,0 0 0,1 0 0,0 0 0,0 0 0,0 0 0,0 0 0,0-1 0,1 1 0,-1-1 0,1 0 0,-1 1 0,1-1 0,0 0 0,0-1 0,0 1 0,0 0 0,0-1 0,0 0 0,1 0 0,-1 0 0,6 1 0,30 2 0,0-2 0,-1-2 0,64-7 0,-95 7-114,0-2 1,0 1-1,-1-1 0,1 1 0,0-2 1,-1 1-1,1-1 0,-1 0 0,1-1 1,-1 1-1,11-10 0,2-6-6712</inkml:trace>
</inkml:ink>
</file>

<file path=ppt/ink/ink2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40.91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541 0 24575,'-5'1'0,"0"0"0,1 0 0,-1 0 0,1 0 0,-1 1 0,1-1 0,-1 1 0,1 1 0,0-1 0,0 0 0,0 1 0,-5 4 0,-45 42 0,44-38 0,-2 2 0,1 0 0,0 1 0,1 1 0,1 0 0,0 0 0,1 1 0,-11 30 0,-29 125 0,43-152 0,-167 973 0,160-887-93,8-58-119,-1 0 0,-3-1 0,-1 0 0,-3 0 0,-24 62 0,22-78-6614</inkml:trace>
</inkml:ink>
</file>

<file path=ppt/ink/ink2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42.4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24575,'-1'449'0,"3"515"0,67-125 107,-19-352-1579,-46-439-5354</inkml:trace>
</inkml:ink>
</file>

<file path=ppt/ink/ink2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44.3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846 36 24575,'0'-1'0,"0"0"0,1 0 0,-1 0 0,1 0 0,-1 0 0,1 0 0,-1 0 0,1 0 0,-1 0 0,1 0 0,0 0 0,0 0 0,-1 1 0,1-1 0,0 0 0,0 0 0,0 1 0,0-1 0,0 1 0,0-1 0,0 0 0,0 1 0,0 0 0,0-1 0,0 1 0,0 0 0,2-1 0,36-5 0,-34 6 0,63-6 0,85 4 0,-128 3 0,1 1 0,-1 1 0,-1 2 0,1 0 0,-1 2 0,41 16 0,-50-16 0,1 1 0,-1 0 0,-1 1 0,0 1 0,0 0 0,-1 1 0,0 1 0,-1 0 0,14 19 0,-18-20 0,0 1 0,-1-1 0,-1 1 0,0 1 0,-1-1 0,0 1 0,-1 0 0,0 1 0,-1-1 0,-1 0 0,0 1 0,0 14 0,1 21 0,-2 0 0,-3 0 0,-11 74 0,9-104 0,-2 0 0,-1-1 0,0 1 0,-1-1 0,-1-1 0,-1 0 0,-1 0 0,0 0 0,-15 15 0,-17 16 0,-71 61 0,78-76 0,23-23 0,-1 0 0,0-1 0,0-1 0,-1 0 0,-29 11 0,-24 14 0,145-56 0,11-4 0,1 4 0,1 3 0,1 4 0,1 5 0,183 0 0,-239 15 0,-1 0 0,0 3 0,0 1 0,62 23 0,128 69 0,-147-63 0,-14-5 0,-1 3 0,-2 2 0,58 48 0,-108-76 0,1 1 0,-1 0 0,-1 1 0,0 0 0,-1 1 0,0 0 0,0 0 0,-1 1 0,-1 0 0,0 0 0,-1 1 0,-1 0 0,0 0 0,-1 0 0,0 1 0,-1-1 0,-1 1 0,0 0 0,-1 0 0,0 0 0,-2 0 0,1 0 0,-2 0 0,0-1 0,-1 1 0,0 0 0,-1-1 0,-1 0 0,-12 25 0,-1-4 0,-1 0 0,-2-1 0,-1-2 0,-42 48 0,-122 112 0,134-140 0,-97 90 0,-180 133 0,204-184 0,-3-6 0,-157 77 0,219-130 0,-2-3 0,-1-2 0,-2-4 0,0-3 0,-1-3 0,0-3 0,-1-4 0,-1-2 0,0-4 0,0-3 0,-75-9 0,101 2 0,1-1 0,-88-27 0,107 24 0,1 0 0,0-2 0,1 0 0,1-2 0,0-1 0,-24-19 0,44 31-57,1 0 0,0-1 1,0 1-1,0-1 0,0 0 0,1 1 0,-1-2 0,1 1 0,0 0 0,0-1 1,1 1-1,-1-1 0,1 0 0,0 0 0,0 0 0,1 0 0,0 0 0,0 0 0,0-1 1,0 1-1,1 0 0,0 0 0,0-10 0,8-5-6769</inkml:trace>
</inkml:ink>
</file>

<file path=ppt/ink/ink2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46.46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782 0 24575,'-1'14'0,"0"0"0,-1-1 0,-1 1 0,-7 22 0,-4 16 0,-31 160 0,-52 299 0,78-360 0,-45 260 0,39-272 0,23-181 0,-1 0 0,-2 0 0,-2 1 0,-2 0 0,-1 0 0,-2 1 0,-2 1 0,-2 0 0,-2 1 0,-1 1 0,-1 0 0,-44-57 0,60 88 0,-1 0 0,0 1 0,0-1 0,0 1 0,0 0 0,-1 0 0,0 1 0,0 0 0,0 0 0,0 0 0,-1 1 0,1 0 0,-1 0 0,0 0 0,0 1 0,0 0 0,0 1 0,-1-1 0,1 1 0,0 1 0,0-1 0,-1 1 0,1 1 0,0-1 0,-1 1 0,1 1 0,0-1 0,0 1 0,0 0 0,0 1 0,0 0 0,1 0 0,-1 0 0,1 1 0,-1 0 0,1 0 0,1 0 0,-1 1 0,-7 8 0,8-6 0,0 0 0,1 1 0,0-1 0,1 1 0,-1 0 0,1 0 0,1 1 0,0-1 0,0 0 0,0 1 0,1-1 0,0 1 0,1 13 0,1-3 0,0-1 0,1 0 0,0 0 0,2 0 0,7 24 0,1-12 0,2 0 0,1-1 0,1-1 0,2-1 0,0 0 0,2-1 0,1-1 0,1-1 0,1-1 0,1-1 0,1-1 0,1-2 0,53 32 0,-72-46-151,1-1-1,0-1 0,0 1 0,0-1 1,0-1-1,0 1 0,0-2 1,11 2-1,7-4-6674</inkml:trace>
</inkml:ink>
</file>

<file path=ppt/ink/ink2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47.4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1 600 24575,'0'-5'0,"5"-7"0,2-13 0,5-11 0,1-11 0,-3-8 0,-2-5 0,2-9 0,0-2 0,-2 6 0,-3 7 0,-1 5 0,-2 10-8191</inkml:trace>
</inkml:ink>
</file>

<file path=ppt/ink/ink2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47.7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 6 24575,'-5'-5'0</inkml:trace>
</inkml:ink>
</file>

<file path=ppt/ink/ink2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48.6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393 61 24575,'-22'-11'0,"0"0"0,-1 2 0,0 1 0,-47-10 0,63 17 0,0 0 0,-1 0 0,1 1 0,0 0 0,-1 0 0,1 1 0,0 0 0,-1 0 0,-8 4 0,12-4 0,1 1 0,-1 0 0,0 0 0,1 0 0,-1 0 0,1 1 0,-1-1 0,1 1 0,0 0 0,0 0 0,0 0 0,1 0 0,-1 1 0,1-1 0,0 1 0,0 0 0,-2 5 0,-6 16 0,1 0 0,2 1 0,1 1 0,1-1 0,-4 50 0,10 142 0,1-117 0,9-29 0,-4-35 0,-6-35 5,-1-1 0,0 1 0,0-1 0,0 0 0,0 1 0,0-1-1,0 1 1,0-1 0,0 1 0,-1-1 0,1 1 0,-1-1 0,1 0 0,-1 1-1,1-1 1,-1 0 0,0 1 0,1-1 0,-1 0 0,0 0 0,0 0 0,0 1 0,-2 0-1,0 0-152,0 0 0,0-1 0,0 1-1,0-1 1,0 0 0,0 0 0,0 0-1,0 0 1,-6 0 0,-13 2-6678</inkml:trace>
</inkml:ink>
</file>

<file path=ppt/ink/ink2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0.1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464 1 24575,'-1'8'0,"0"0"0,-1 0 0,0 0 0,0 0 0,-1-1 0,0 1 0,-7 13 0,-9 26 0,-11 91 0,-6 19 0,8-59-109,-107 342 352,86-301-993,-75 146 1,106-250-6077</inkml:trace>
</inkml:ink>
</file>

<file path=ppt/ink/ink2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0.6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24575,'5'6'0,"7"11"0,7 9 0,11 6 0,5 1 0,7-4 0,3-7 0,-3-2 0,-1-4 0,-4-6 0,-3-3 0,-1-4 0,-7-2-8191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02.433"/>
    </inkml:context>
    <inkml:brush xml:id="br0">
      <inkml:brushProperty name="width" value="0.2" units="cm"/>
      <inkml:brushProperty name="height" value="0.2" units="cm"/>
      <inkml:brushProperty name="color" value="#E71224"/>
    </inkml:brush>
  </inkml:definitions>
  <inkml:trace contextRef="#ctx0" brushRef="#br0">0 0 24575,'0'0'-8191</inkml:trace>
</inkml:ink>
</file>

<file path=ppt/ink/ink2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1.6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0 390 24575,'6'0'0,"11"0"0,4-10 0,-2-14 0,-4-14 0,-5-11 0,-4-7 0,-3-5 0,-2 3 0,-1 5 0,-1 13-8191</inkml:trace>
</inkml:ink>
</file>

<file path=ppt/ink/ink2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2.08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24575,'6'0'0,"6"0"0</inkml:trace>
</inkml:ink>
</file>

<file path=ppt/ink/ink2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2.4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24575,'5'16'0,"7"26"0,2 22 0,-2 15 0,3 22 0,-2 8 0,3 7 0,-2-5 0,-3-11 0,-4-13 0,-2-10 0,-3-12 0,-1-13 0,4-15 0,2-14-8191</inkml:trace>
</inkml:ink>
</file>

<file path=ppt/ink/ink2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4.00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193 1 24575,'-7'0'0,"1"0"0,-1 1 0,1 0 0,-1 0 0,1 0 0,0 1 0,-1 0 0,1 0 0,0 1 0,0 0 0,1 0 0,-1 0 0,1 1 0,-1 0 0,-7 7 0,5-3 0,1 0 0,0 1 0,1-1 0,-1 2 0,2-1 0,-1 1 0,2-1 0,-8 20 0,6-9 0,1-1 0,0 1 0,1 0 0,2 0 0,0 0 0,1 0 0,1 0 0,0 1 0,8 37 0,-6-48 0,1-1 0,1 1 0,0-1 0,0 0 0,1 0 0,0 0 0,0-1 0,1 1 0,0-1 0,8 8 0,-10-12 0,-1-1 0,1 1 0,0-1 0,0 0 0,0 0 0,0 0 0,0-1 0,0 1 0,1-1 0,0 0 0,-1 0 0,1-1 0,0 1 0,0-1 0,0 0 0,-1-1 0,1 1 0,0-1 0,0 0 0,0 0 0,0 0 0,6-2 0,-8 1 0,0 0 0,0-1 0,0 0 0,0 0 0,0 0 0,0 0 0,-1 0 0,1 0 0,-1-1 0,0 1 0,1-1 0,-1 0 0,0 0 0,-1 0 0,1 0 0,0 0 0,-1 0 0,0 0 0,0 0 0,0 0 0,0-1 0,0 1 0,-1-1 0,1-3 0,2-14 0,-1 0 0,-1-34 0,-1 43 0,-3-111 0,55 385 0,-51-253-95,1 3 152,1 0 0,0 1-1,9 20 1,-12-31-95,1-1-1,-1 1 1,1-1 0,0 1-1,-1-1 1,1 1-1,0-1 1,0 0 0,0 0-1,0 1 1,0-1-1,0 0 1,0 0 0,1 0-1,-1 0 1,0 0 0,1 0-1,-1 0 1,0-1-1,1 1 1,-1 0 0,1-1-1,-1 1 1,1-1-1,-1 0 1,1 1 0,0-1-1,-1 0 1,1 0-1,-1 0 1,1 0 0,0 0-1,-1 0 1,1-1 0,-1 1-1,1 0 1,-1-1-1,3 0 1,17-12-6788</inkml:trace>
</inkml:ink>
</file>

<file path=ppt/ink/ink2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4.5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0 24575,'-1'36'0,"0"40"0,4 0 0,20 130 0,-7-116 0,-4 0 0,-3 1 0,-5 0 0,-7 102 0,3-182-170,-1 1-1,-1-1 0,1 0 1,-2 1-1,1-1 0,-2 0 1,-8 20-1,0-11-6655</inkml:trace>
</inkml:ink>
</file>

<file path=ppt/ink/ink2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4.9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24575,'5'0'0,"12"11"0,15 3 0,11 4 0,15 6 0,7-3 0,4-4 0,1-6 0,3-3 0,6-5 0,0-1 0,-8-2 0,-11-1 0,-16 0-8191</inkml:trace>
</inkml:ink>
</file>

<file path=ppt/ink/ink2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5.40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0 128 24575,'0'-5'0,"0"-8"0,0-11 0,0-18 0,0-1-8191</inkml:trace>
</inkml:ink>
</file>

<file path=ppt/ink/ink2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5.8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24575,'5'0'0,"8"5"0</inkml:trace>
</inkml:ink>
</file>

<file path=ppt/ink/ink2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6.65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254 3 24575,'-47'-1'0,"-40"-1"0,81 3 0,-1-1 0,0 1 0,0 1 0,1-1 0,-1 1 0,1 0 0,-1 0 0,1 1 0,-10 5 0,13-5 0,-1 0 0,1 0 0,0 1 0,0-1 0,0 1 0,0-1 0,1 1 0,-1 0 0,1 0 0,0 0 0,0 1 0,1-1 0,-1 0 0,1 1 0,0-1 0,-1 8 0,0 9 0,0 0 0,2 27 0,0-30 0,0 7 0,0 16 0,7 58 0,-6-88 0,1 1 0,1-1 0,0 0 0,0 0 0,1 0 0,1 0 0,0 0 0,0-1 0,12 18 0,-15-26 0,-1 0 0,1 1 0,-1-1 0,1 0 0,0 0 0,0 0 0,0 0 0,0 0 0,0 0 0,0-1 0,1 1 0,-1-1 0,1 1 0,-1-1 0,1 0 0,-1 0 0,1 0 0,0 0 0,-1-1 0,1 1 0,0-1 0,-1 1 0,1-1 0,0 0 0,0 0 0,0 0 0,-1-1 0,1 1 0,0-1 0,0 1 0,-1-1 0,1 0 0,-1 0 0,1 0 0,-1 0 0,1-1 0,-1 1 0,1-1 0,-1 1 0,0-1 0,0 0 0,3-3 0,2-2 0,-1 0 0,0-1 0,0 0 0,0 0 0,-1-1 0,-1 1 0,1-1 0,-1 0 0,-1 0 0,5-18 0,-4-4-333,-1 1-1,-1-1 1,-4-56-1,2 86 303,-2-26-6795</inkml:trace>
</inkml:ink>
</file>

<file path=ppt/ink/ink2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2:57.5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24575,'6'14'0,"-1"0"0,-1 1 0,0 0 0,-1 0 0,-1 0 0,0 1 0,-1 15 0,8 45 0,11 9 0,45 117 0,-12-42 0,-48-141 0,-1 0 0,2 39 0,-4-32 0,-2-24 0,0-1 0,0 0 0,0 1 0,0-1 0,0 1 0,0-1 0,1 0 0,-1 1 0,0-1 0,1 1 0,-1-1 0,1 0 0,-1 0 0,1 1 0,0-1 0,0 0 0,-1 0 0,1 0 0,0 0 0,0 0 0,2 2 0,-2-3 0,0 0 0,0 0 0,0-1 0,0 1 0,0 0 0,0 0 0,0-1 0,0 1 0,0-1 0,-1 1 0,1-1 0,0 1 0,0-1 0,0 0 0,-1 1 0,1-1 0,0 0 0,-1 1 0,1-1 0,0 0 0,-1 0 0,1-1 0,34-60 0,-34 61 0,25-55 0,61-95 0,-78 137 0,1 0 0,0 1 0,1 0 0,1 1 0,0 0 0,1 1 0,0 0 0,0 1 0,1 0 0,0 2 0,31-15 0,-43 22 1,0 0 1,0 0-1,0 0 0,0 1 0,0-1 0,0 0 1,0 1-1,1 0 0,-1-1 0,0 1 0,0 0 1,0 0-1,1 0 0,-1 0 0,0 1 0,0-1 0,0 1 1,0-1-1,0 1 0,0 0 0,0-1 0,0 1 1,0 0-1,0 0 0,0 1 0,0-1 0,0 0 1,-1 1-1,1-1 0,0 1 0,-1-1 0,0 1 1,1 0-1,-1 0 0,0-1 0,0 1 0,0 0 0,0 0 1,1 4-1,2 8-45,-1 0 1,0 0-1,-1 0 0,-1 0 1,0 19-1,2 12-1107,1-16-5675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06.4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2738 24575,'6'-1'0,"1"-1"0,-1-1 0,1 1 0,-1-1 0,0 0 0,0 0 0,0-1 0,-1 0 0,1 0 0,-1 0 0,0-1 0,0 1 0,4-7 0,9-5 0,22-20 0,-1-2 0,-2-2 0,-2-1 0,-2-2 0,55-91 0,-47 69 0,98-117 0,-91 125 0,-3-2 0,46-78 0,-16 5 0,-21 42 0,75-177 0,-27 22 0,54-156 0,-128 321 0,37-77 0,24-68 0,-34 20-1365,-46 170-5461</inkml:trace>
</inkml:ink>
</file>

<file path=ppt/ink/ink2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13.66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0 533 24575,'102'2'0,"150"-7"0,-226 3 0,0-2 0,0 0 0,-1-2 0,0-1 0,0-1 0,0-1 0,32-18 0,-47 21 0,-1 1 0,-1-2 0,1 1 0,-1-1 0,0-1 0,-1 0 0,0 0 0,0 0 0,0-1 0,-1 1 0,-1-2 0,1 1 0,-2-1 0,5-10 0,-4 5 0,0-1 0,-1 1 0,-1-1 0,-1 0 0,0 0 0,-1 0 0,0 0 0,-4-29 0,2 39 0,0-1 0,0 1 0,-1-1 0,0 1 0,0-1 0,-1 1 0,1 0 0,-1 0 0,-1 0 0,1 1 0,-1-1 0,0 1 0,0-1 0,-8-5 0,5 4 0,-1 1 0,0 0 0,-1 0 0,0 1 0,0 0 0,0 0 0,0 1 0,0 0 0,-11-2 0,7 3 0,0 0 0,0 0 0,0 1 0,0 1 0,0 0 0,0 1 0,-1 1 0,1 0 0,0 0 0,0 2 0,0-1 0,0 2 0,1-1 0,-1 2 0,-12 6 0,19-7 0,1-1 0,1 1 0,-1 0 0,0 1 0,1-1 0,0 1 0,0 0 0,0 0 0,1 0 0,0 0 0,0 1 0,0-1 0,1 1 0,-4 10 0,-1 10 0,1-1 0,-4 33 0,3-16 0,-40 378 0,32-281 0,-1 44 0,15-158 0,2 0 0,1 0 0,1 0 0,0 0 0,10 29 0,-13-51-44,1 0 0,0 0 0,0 0 0,0 0 0,0 0 0,1-1 0,-1 1 0,1 0 0,0 0 0,-1-1 0,1 1 0,1-1 0,-1 0 0,0 0 0,0 0 0,1 0 0,-1 0 0,1 0-1,0 0 1,-1-1 0,1 0 0,0 1 0,0-1 0,0 0 0,0 0 0,0 0 0,0-1 0,0 1 0,0-1 0,6 0 0,15-3-6782</inkml:trace>
</inkml:ink>
</file>

<file path=ppt/ink/ink2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14.47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278 1 24575,'-2'0'0,"1"1"0,-1 0 0,1-1 0,0 1 0,-1 0 0,1 0 0,0 0 0,0 0 0,0 0 0,-1 0 0,1 0 0,0 1 0,0-1 0,1 0 0,-1 0 0,0 1 0,0-1 0,1 1 0,-1-1 0,0 2 0,-15 39 0,12-30 0,-42 158 0,-10 9 0,38-117 0,-44 197 0,48-183 0,-7 119 0,12-86 0,4-58-1365,2-8-5461</inkml:trace>
</inkml:ink>
</file>

<file path=ppt/ink/ink2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16.6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73 0 24575,'-1'0'0,"0"1"0,0-1 0,0 0 0,0 1 0,0-1 0,0 0 0,0 1 0,0-1 0,0 1 0,0 0 0,0-1 0,1 1 0,-1 0 0,0-1 0,0 1 0,1 0 0,-1 0 0,1 0 0,-1-1 0,0 1 0,1 0 0,0 0 0,-1 0 0,1 0 0,-1 0 0,1 0 0,0 1 0,-7 35 0,5-27 0,-6 36 0,-3 10 0,-4 74 0,10-88 0,1-4 0,15-64 0,2-22 0,-9 29 0,1 1 0,0 0 0,2 0 0,9-19 0,-13 32 0,0 0 0,0 0 0,0 1 0,1-1 0,0 1 0,0 0 0,0 0 0,0 0 0,1 1 0,-1-1 0,1 1 0,0 0 0,0 1 0,0-1 0,0 1 0,0 0 0,1 0 0,7-1 0,3 0-124,0 0 0,1 2 0,-1 0 0,0 1 0,1 1 0,-1 0-1,0 1 1,0 1 0,0 0 0,31 12 0,-17-2-6702</inkml:trace>
</inkml:ink>
</file>

<file path=ppt/ink/ink2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17.62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24575,'0'920'-1365,"0"-874"-5461</inkml:trace>
</inkml:ink>
</file>

<file path=ppt/ink/ink2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18.4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1 190 24575,'34'1'0,"-5"0"0,-1-1 0,1-2 0,0 0 0,29-7 0,-53 8 0,1-1 0,-1 1 0,0-1 0,0 1 0,0-1 0,0-1 0,0 1 0,0-1 0,0 0 0,-1 0 0,0 0 0,1-1 0,-1 1 0,0-1 0,-1 0 0,1 0 0,-1-1 0,0 1 0,0-1 0,0 0 0,0 1 0,-1-1 0,0 0 0,0-1 0,0 1 0,-1 0 0,2-8 0,-3 11 0,0-1 0,0 0 0,0 1 0,0-1 0,-1 0 0,1 1 0,-1-1 0,1 0 0,-1 1 0,0-1 0,0 1 0,0-1 0,0 1 0,-1 0 0,1 0 0,-1-1 0,1 1 0,-1 0 0,0 0 0,0 0 0,0 1 0,0-1 0,0 0 0,0 1 0,0-1 0,-1 1 0,1 0 0,0 0 0,-1 0 0,1 0 0,-1 0 0,0 0 0,-4 0 0,2 0 0,1 0 0,-1 0 0,0 0 0,0 1 0,0 0 0,-1 0 0,1 0 0,0 1 0,0-1 0,1 1 0,-1 0 0,0 1 0,0-1 0,0 1 0,1 0 0,-1 0 0,-5 4 0,2 1 0,2 0 0,-1 0 0,1 1 0,0 0 0,0 0 0,1 0 0,0 0 0,1 1 0,0 0 0,0 0 0,1 0 0,0 1 0,0-1 0,1 1 0,-1 14 0,-1 17 0,2 1 0,5 56 0,-1-39 0,-3-13-108,0-19 225,4 51 0,-3-73-211,1 1 1,0-1 0,0 1 0,0-1 0,1 0 0,0 0-1,0 0 1,0 0 0,1 0 0,0 0 0,-1 0 0,2-1-1,-1 1 1,0-1 0,5 4 0,12 5-6733</inkml:trace>
</inkml:ink>
</file>

<file path=ppt/ink/ink2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19.9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153 0 24575,'-3'4'0,"0"0"0,0 0 0,1 0 0,0 0 0,0 0 0,0 1 0,0-1 0,1 0 0,-1 1 0,1 0 0,-1 8 0,-3 58 0,5-51 0,-5 43 0,-3-1 0,-3 1 0,-2-1 0,-26 73 0,20-95 0,7-30 0,11-10 0,0-1 0,0 1 0,1-1 0,-1 1 0,0-1 0,1 1 0,-1-1 0,1 1 0,-1-1 0,0 0 0,1 1 0,0-1 0,-1 0 0,1 1 0,-1-1 0,1 0 0,0 0 0,-1 1 0,1-1 0,0 0 0,0 0 0,0 0 0,0 1 0,-1-2 0,0-10 0,-1 0 0,1 0 0,1 0 0,0 0 0,1 0 0,0 0 0,1 1 0,0-1 0,1 0 0,0 1 0,1-1 0,0 1 0,10-17 0,5-8 0,2 0 0,41-53 0,-51 75 0,0 2 0,0-1 0,1 2 0,15-13 0,-23 21 0,0 0 0,1 0 0,-1 0 0,0 0 0,1 1 0,0 0 0,0 0 0,0 0 0,0 0 0,0 1 0,0 0 0,0 0 0,0 0 0,0 0 0,1 1 0,-1 0 0,7 1 0,-10 0 0,1 0 0,-1 0 0,1 0 0,-1 1 0,0-1 0,1 1 0,-1-1 0,0 1 0,0 0 0,0 0 0,0 0 0,0 0 0,-1 0 0,1 0 0,-1 1 0,1-1 0,-1 0 0,0 1 0,0-1 0,0 1 0,0 0 0,0-1 0,-1 1 0,1 0 0,-1-1 0,0 5 0,2 11 0,-1 0 0,-2 35 0,0-33 0,-1 100 0,-3 84 0,-6-148 0,37-104 0,3 1 0,1 2 0,51-57 0,-45 60 0,2 1 0,2 2 0,1 2 0,82-57 0,-121 93 0,0-1 0,-1 1 0,1 0 0,0 0 0,0 0 0,-1 0 0,1 0 0,0 1 0,0-1 0,0 0 0,0 1 0,0 0 0,0-1 0,0 1 0,0 0 0,0 0 0,1 0 0,-1 0 0,0 0 0,0 1 0,0-1 0,0 1 0,0-1 0,0 1 0,0 0 0,1 1 0,0 0 0,-2 0 0,1 1 0,0-1 0,0 1 0,-1-1 0,1 1 0,-1 0 0,0 0 0,0 0 0,0-1 0,0 1 0,0 0 0,-1 0 0,1 0 0,-1 0 0,0 5 0,-1 19 0,-1 0 0,-2-1 0,0 1 0,-2-1 0,-1 0 0,-1-1 0,-1 0 0,-15 30 0,5-19-1365,1-5-5461</inkml:trace>
</inkml:ink>
</file>

<file path=ppt/ink/ink2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22.2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399 101 24575,'-1'0'0,"0"0"0,0 0 0,0 0 0,1 0 0,-1 1 0,0-1 0,0 0 0,0 0 0,0 1 0,0-1 0,0 0 0,0 1 0,0-1 0,1 1 0,-1-1 0,0 1 0,0-1 0,0 1 0,1 0 0,-1-1 0,1 1 0,-1 0 0,0 0 0,1 0 0,-1-1 0,1 1 0,-1 0 0,1 0 0,0 0 0,-1 0 0,1 0 0,0 0 0,0 0 0,0 0 0,-1 0 0,1-1 0,0 1 0,0 0 0,0 0 0,1 0 0,-1 0 0,0 0 0,0 0 0,0 0 0,1 0 0,-1 0 0,0 0 0,1 0 0,-1-1 0,1 1 0,-1 0 0,1 0 0,0 0 0,-1-1 0,1 1 0,0 0 0,-1-1 0,1 1 0,0 0 0,0-1 0,-1 1 0,1-1 0,0 0 0,1 1 0,8 4 0,0-2 0,1 1 0,-1-1 0,0-1 0,1 0 0,0 0 0,17 0 0,-24-1 0,0-1 0,0 0 0,-1 0 0,1 0 0,0 0 0,0-1 0,-1 1 0,1-1 0,0 0 0,-1 0 0,1 0 0,0-1 0,-1 1 0,0-1 0,1 0 0,-1 0 0,0 0 0,0 0 0,0-1 0,0 1 0,0-1 0,-1 0 0,1 0 0,2-4 0,-4 4 0,0 0 0,-1 1 0,1-1 0,-1 0 0,0 0 0,0 0 0,0 0 0,0 0 0,-1 0 0,1 1 0,-1-1 0,1 0 0,-1 0 0,0 0 0,0 1 0,0-1 0,-1 1 0,1-1 0,-1 1 0,1-1 0,-1 1 0,0 0 0,0-1 0,-4-2 0,1 0 0,0 0 0,0 0 0,-1 0 0,0 1 0,0 0 0,0 0 0,-1 1 0,-11-5 0,7 4 0,-1 1 0,1 0 0,0 1 0,-1 1 0,0-1 0,1 2 0,-1 0 0,0 0 0,1 1 0,-1 0 0,1 1 0,-1 1 0,1 0 0,0 0 0,0 1 0,0 0 0,1 1 0,-1 1 0,-18 12 0,12-5 0,1 1 0,1 1 0,0 0 0,1 1 0,1 1 0,0 0 0,1 1 0,1 0 0,1 0 0,-8 22 0,-2 5 0,2 2 0,3 0 0,1 1 0,-11 76 0,24-119 0,1 1 0,-1-1 0,1 1 0,0 0 0,0-1 0,0 1 0,1-1 0,0 1 0,0-1 0,1 1 0,-1-1 0,5 9 0,-4-11 0,-1-1 0,1 1 0,1-1 0,-1 0 0,0 0 0,1 0 0,-1 0 0,1 0 0,-1 0 0,1-1 0,0 1 0,0-1 0,0 0 0,0 0 0,0 0 0,0 0 0,0 0 0,0-1 0,0 1 0,0-1 0,0 0 0,1 0 0,3 0 0,141-11-1365,-114 9-5461</inkml:trace>
</inkml:ink>
</file>

<file path=ppt/ink/ink2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23.6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425 143 24575,'-2'23'0,"-1"0"0,0 0 0,-2-1 0,-1 0 0,-1 0 0,-11 26 0,6-17 0,-14 60 0,25-84 0,-2 5 0,1-1 0,1 1 0,0-1 0,0 22 0,2-30 0,-1 0 0,1 0 0,-1 0 0,1-1 0,0 1 0,0 0 0,0 0 0,0-1 0,1 1 0,-1-1 0,1 1 0,-1-1 0,1 0 0,0 1 0,0-1 0,0 0 0,0 0 0,0 0 0,1-1 0,-1 1 0,0 0 0,1-1 0,0 0 0,3 2 0,1 0 0,-1-1 0,0 0 0,1-1 0,0 0 0,-1 0 0,1 0 0,0 0 0,-1-1 0,1 0 0,0-1 0,-1 0 0,1 0 0,12-3 0,-9 0 0,0 0 0,-1-1 0,1 1 0,-1-2 0,0 0 0,0 0 0,0 0 0,7-9 0,0-1 0,-1 0 0,0-1 0,-2-1 0,0 0 0,-1-1 0,-1 0 0,16-38 0,-17 27 0,-1 0 0,-1-1 0,-1 0 0,-2 0 0,-1 0 0,-2-1 0,-1 1 0,-6-61 0,1 74 0,-2 14 0,-12 32 0,-68 170 0,-220 445 0,282-600 0,-199 326 0,220-365-93,-28 36 318,31-39-270,-1 0-1,0 0 1,1-1-1,-1 1 1,0 0 0,0 0-1,0 0 1,0 0 0,0-1-1,0 1 1,0 0 0,0-1-1,0 1 1,0-1 0,0 1-1,0-1 1,-1 0-1,1 1 1,0-1 0,0 0-1,0 0 1,-1 0 0,1 0-1,0 0 1,0 0 0,0 0-1,-1 0 1,1 0-1,0-1 1,0 1 0,0-1-1,-2 0 1</inkml:trace>
</inkml:ink>
</file>

<file path=ppt/ink/ink2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24.57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1 309 24575,'67'1'0,"-17"0"0,-1-2 0,59-8 0,-93 7 0,0-1 0,0-1 0,0-1 0,0 0 0,-1 0 0,0-2 0,0 1 0,0-2 0,-1 0 0,0-1 0,14-12 0,-11 7 0,-1 0 0,-1-1 0,17-23 0,-28 35 0,0-1 0,0 0 0,-1-1 0,1 1 0,-1 0 0,0-1 0,-1 0 0,1 1 0,-1-1 0,0 0 0,0 1 0,0-1 0,-1 0 0,1 0 0,-1 0 0,0 0 0,-1 0 0,1 0 0,-1 1 0,-2-7 0,2 9 0,0 0 0,0 0 0,0 0 0,0 0 0,-1 0 0,1 0 0,-1 0 0,1 0 0,-1 1 0,0-1 0,0 0 0,0 1 0,0 0 0,0-1 0,0 1 0,0 0 0,0 0 0,0 0 0,-1 0 0,1 0 0,0 1 0,-1-1 0,1 1 0,0 0 0,-1-1 0,1 1 0,-1 0 0,1 0 0,0 1 0,-1-1 0,1 0 0,0 1 0,-4 1 0,-6 1 0,1 0 0,0 1 0,0 0 0,0 0 0,-16 11 0,11-5 0,0 1 0,1 1 0,1 1 0,-1 0 0,2 0 0,0 2 0,1 0 0,0 0 0,1 1 0,1 0 0,0 1 0,1 0 0,1 0 0,1 1 0,1 0 0,-8 33 0,5-1 0,2 0 0,2 1 0,2-1 0,2 1 0,8 61 0,-5-94 0,1 1 0,0-1 0,2 0 0,0 0 0,0-1 0,14 27 0,-17-38 0,0-1 0,1 0 0,0 0 0,0 0 0,0 0 0,0-1 0,1 0 0,0 1 0,0-1 0,0 0 0,0-1 0,1 1 0,0-1 0,-1 0 0,1 0 0,0 0 0,0-1 0,1 1 0,-1-1 0,0-1 0,1 1 0,0-1 0,-1 0 0,12 1 0,-15-2-52,1-1-1,-1 1 1,0 0-1,0-1 1,0 0-1,0 1 1,0-1-1,0 0 1,0 0-1,0 0 1,0-1-1,0 1 1,0 0-1,0-1 1,-1 1-1,1-1 1,-1 0-1,1 1 1,-1-1-1,0 0 1,1 0-1,-1 0 1,0 0-1,0 0 0,0-2 1,12-30-6774</inkml:trace>
</inkml:ink>
</file>

<file path=ppt/ink/ink2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25.56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24575,'0'860'0,"2"-832"0,-2-28 0,0 1 0,1-1 0,-1 0 0,0 0 0,0 0 0,0 1 0,0-1 0,0 0 0,0 0 0,0 1 0,0-1 0,0 0 0,0 0 0,0 0 0,1 0 0,-1 1 0,0-1 0,0 0 0,0 0 0,0 0 0,1 0 0,-1 1 0,0-1 0,0 0 0,0 0 0,1 0 0,-1 0 0,0 0 0,0 0 0,0 0 0,1 0 0,-1 0 0,0 0 0,0 0 0,1 0 0,-1 0 0,0 0 0,0 0 0,0 0 0,1 0 0,-1 0 0,0 0 0,0 0 0,1 0 0,-1 0 0,3-3 0,-1 0 0,0 0 0,1-1 0,-1 1 0,-1 0 0,1-1 0,0 0 0,-1 1 0,2-8 0,38-121 0,-18 52 0,4 1 0,2 0 0,57-104 0,-77 167 0,1 2 0,0-1 0,1 1 0,0 1 0,19-18 0,-24 26 0,0 0 0,0 1 0,1-1 0,0 1 0,0 1 0,0-1 0,0 1 0,1 0 0,-1 1 0,1 0 0,0 0 0,0 1 0,-1-1 0,10 1 0,-3 0-124,-1 1 0,1 0 0,0 1 0,-1 0 0,1 1 0,-1 0-1,1 1 1,-1 1 0,0 0 0,19 9 0,-11 0-6702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07.18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24575,'0'6'0,"0"17"0,0 20 0,0 19 0,5 20 0,8 18 0,5 27 0,7 25 0,-3 12 0,2 11 0,-4-5 0,-6-9 0,1-16 0,-2-23 0,1-21 0,-1-23 0,-3-19 0,-3-19-8191</inkml:trace>
</inkml:ink>
</file>

<file path=ppt/ink/ink2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32.4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1366 1 24575,'-1'34'0,"-2"1"0,-1-1 0,-1 0 0,-2 0 0,-14 42 0,13-39 0,1 1 0,2 0 0,1 0 0,2 0 0,6 65 0,-4 65 0,-4-141 0,-2-1 0,0 1 0,-2-1 0,-12 28 0,-1 9 0,-7 20 0,-4-1 0,-53 99 0,51-109 0,-42 129 0,22-37 0,-81 126 0,128-279 0,0 0 0,0 0 0,-2-1 0,1 1 0,-1-2 0,-1 1 0,0-1 0,-12 9 0,-14 6 0,-46 23 0,47-28 0,-50 37 0,68-43 0,1 2 0,0 0 0,1 1 0,1 0 0,1 2 0,0-1 0,1 1 0,-18 39 0,14-19 0,2 1 0,2 0 0,-15 74 0,20-84 0,-2-1 0,-2 0 0,0 0 0,-2-1 0,-1 0 0,-1-1 0,-19 25 0,13-21 0,2 1 0,1 1 0,2 1 0,-15 41 0,23-47 0,1 1 0,1-1 0,1 1 0,1 0 0,1 46 0,5 700 0,-2-762 0,1 1 0,1-1 0,0 1 0,1-1 0,0 0 0,1 0 0,1 0 0,-1 0 0,2-1 0,0 0 0,0 0 0,1 0 0,0-1 0,1 0 0,11 11 0,14 11 0,1-1 0,70 49 0,-74-58 0,179 119 0,-36-25 0,-136-93 0,1 0 0,0-3 0,2-1 0,0-2 0,65 17 0,219 34 0,-219-58 0,0-4 0,115-9 0,-53 0 0,234-15 0,-268 5 0,363-20 0,-278 35 0,189-3 0,-285-9 0,-108 8 0,0 0 0,0-2 0,0 0 0,-1 0 0,1-1 0,18-11 0,35-17 0,1 2 0,2 3 0,100-25 0,-136 45 0,1 1 0,0 2 0,0 2 0,49 1 0,-4 0 0,-53-1 0,0-2 0,-1 0 0,0-2 0,36-14 0,32-9 0,-37 15 0,1-2 0,-2-3 0,56-29 0,-83 35 0,-1-2 0,0-1 0,-1-2 0,-1 0 0,-1-2 0,-1 0 0,28-32 0,-39 35 0,0 0 0,-1-1 0,0-1 0,13-32 0,28-91 0,-28 70 0,-15 38 0,-2 0 0,-1-1 0,-1 0 0,-3 0 0,-1 0 0,-1 0 0,-9-73 0,6 94 0,-1-1 0,-1 1 0,-1-1 0,0 1 0,-1 1 0,0-1 0,-1 1 0,-1 0 0,0 0 0,-17-20 0,-13-11 0,-66-62 0,70 74 0,-75-70 0,-150-110 0,-76-1 0,36 26 0,163 97 0,78 55 0,1-2 0,2-3 0,2-2 0,-72-75 0,80 60 0,1-1 0,4-2 0,2-2 0,3-1 0,-34-88 0,49 101 0,2-1 0,2-1 0,3 0 0,2-1 0,2-1 0,3 1 0,0-66 0,10-574 0,-6 662 0,-1 1 0,-8-34 0,5 31 0,-3-52 0,10 13-4,0 46-337,0 0 1,-2 1 0,-6-37 0,0 37-6486</inkml:trace>
</inkml:ink>
</file>

<file path=ppt/ink/ink2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34.6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220 1246 24575,'0'-6'0,"-1"1"0,0-1 0,0 0 0,-1 1 0,1 0 0,-1-1 0,0 1 0,-1 0 0,1 0 0,-5-6 0,-38-51 0,12 18 0,17 20 0,1-1 0,1 0 0,1-1 0,1 0 0,2-1 0,1-1 0,0 1 0,3-2 0,0 1 0,2 0 0,-2-36 0,10-346 0,-3 401 0,0-1 0,1 1 0,0 0 0,1 0 0,0 0 0,0 0 0,0 0 0,1 1 0,1-1 0,0 1 0,0 0 0,0 1 0,1-1 0,0 1 0,0 0 0,1 0 0,0 1 0,0 0 0,1 0 0,-1 1 0,1 0 0,13-6 0,14-5 0,1 1 0,0 3 0,1 0 0,44-6 0,-52 11 0,55-10 0,2 4 0,115-4 0,175 23 0,-311 0 0,-1 3 0,111 30 0,121 57 0,-253-81 0,83 29 0,-2 6 0,118 67 0,-190-88 0,-2 3 0,-1 2 0,-1 2 0,-2 2 0,-1 2 0,76 89 0,-66-58 0,-3 2 0,59 108 0,-107-173 0,0 1 0,0-1 0,-1 1 0,0-1 0,-1 1 0,0 0 0,0 0 0,-1 0 0,0 1 0,0-1 0,-2 11 0,1-16 0,-1 0 0,0 0 0,0 0 0,0 0 0,0 0 0,-1 0 0,0 0 0,1 0 0,-2-1 0,1 1 0,0-1 0,-1 1 0,1-1 0,-1 0 0,0 0 0,0 0 0,0 0 0,-1-1 0,1 1 0,-1-1 0,1 0 0,-1 0 0,0 0 0,1 0 0,-1-1 0,-6 2 0,-41 10 0,-1-3 0,-60 5 0,14-3 0,-137 13 0,-396-7 0,602-21 0,1 0 0,0-1 0,0-2 0,-27-9 0,23 5 0,0 3 0,-45-6 0,-126-21 0,51 5 0,106 20 0,0-2 0,-83-33 0,86 28 0,-1 1 0,-1 2 0,-50-7 0,82 18 11,1-1 0,-1 0 0,0-1 0,1 0 0,0 0 0,0-2-1,0 0 1,1 0 0,-1-1 0,-19-16 0,17 11-197,1-1 1,0 0-1,1-1 0,1-1 1,0 0-1,1 0 1,-10-21-1,10 17-6640</inkml:trace>
</inkml:ink>
</file>

<file path=ppt/ink/ink2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44.08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0 168 24575,'5'0'0,"13"-5"0,13-8 0,7 0 0,8 1 0,6-3 0,5-3 0,8-5 0,5 2 0,-6 4 0,-7 1 0,-14 2-8191</inkml:trace>
</inkml:ink>
</file>

<file path=ppt/ink/ink2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44.7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96 24575,'5'0'0,"13"0"0,8 0 0,15 0 0,17 0 0,9-5 0,4-2 0,0-5 0,-1 0 0,3 1 0,-1 3 0,-1-2 0,-8-5 0,-15 0-8191</inkml:trace>
</inkml:ink>
</file>

<file path=ppt/ink/ink2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45.3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98 24575,'16'0'0,"20"0"0,16 0 0,14 0 0,17 0 0,21-5 0,13-3 0,4 2 0,1-5 0,-4-5 0,-11 0 0,-19-3 0,-24 2-8191</inkml:trace>
</inkml:ink>
</file>

<file path=ppt/ink/ink2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46.19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65 24575,'11'0'0,"19"0"0,15-5 0,20-2 0,37-5 0,28-1 0,27 3 0,31 2 0,8 3 0,3 2 0,-21 2 0,-31 1 0,-36 0 0,-30 1 0,-30-1-8191</inkml:trace>
</inkml:ink>
</file>

<file path=ppt/ink/ink2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46.7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24575,'32'0'0,"73"0"0,83 0 0,82 0 0,69 0 0,56 0-2261,25 0 2261,-2 0 0,-30 0 0,-49 0 0,-77 0 97,-77 0-97,-71 0-6027</inkml:trace>
</inkml:ink>
</file>

<file path=ppt/ink/ink2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04.2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0 658 24575,'56'-29'0,"1"3"0,94-31 0,849-170-276,10 75 0,-685 107 276,289-36 0,2 41 0,-545 39 13,279 5 288,-283 1-241,-1 3-1,0 3 1,82 24-1,452 202-59,-340-124 0,593 223 0,24-58 0,-698-231 0,813 237 0,-956-272 0,628 232 0,-570-204-117,-9-6-195,-2 3 0,-1 4 0,89 60 0,-133-72-6514</inkml:trace>
</inkml:ink>
</file>

<file path=ppt/ink/ink2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06.6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0 408 24575,'42'-18'0,"1"2"0,1 1 0,56-10 0,-19 4 0,4-2 0,536-139 0,13 50 0,-390 97 0,264 17 0,-123 22-298,0 17-1,630 150 1,-673-101 447,-4 15 0,-5 15 1,-5 15-1,-7 13 0,483 304 0,-644-350-149,506 316 0,18-33 0,-646-365-115,241 137-1135,-236-127-5576</inkml:trace>
</inkml:ink>
</file>

<file path=ppt/ink/ink2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09.3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 0 24575,'0'5'0,"-6"8"0,0 6 0,-1 10 0,2 17 0,1 16 0,2 7 0,0 9 0,2 1 0,0-2 0,0-4 0,0-9 0,1 1 0,-1-1 0,0 0 0,0-6 0,0-13-8191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07.8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0 357 24575,'11'0'0,"19"-5"0,15-2 0,21-5 0,31-11 0,25-7 0,18-9 0,2-8 0,-9-1 0,-15 1 0,-23 5 0,-17 8 0,-22 11-8191</inkml:trace>
</inkml:ink>
</file>

<file path=ppt/ink/ink2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09.7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24575,'5'0'0,"7"6"0,12 0 0,23 6 0,25 1 0,26-3 0,17-2 0,6-3 0,-8-2 0,-12-1 0,-19-2 0,-11-6 0,-14-7 0,-16-1-8191</inkml:trace>
</inkml:ink>
</file>

<file path=ppt/ink/ink2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11.0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 41 24575,'-1'116'0,"3"132"0,-1-239 0,0 1 0,0-1 0,1 1 0,0-1 0,0 1 0,1-1 0,0 0 0,1 0 0,0-1 0,1 1 0,-1-1 0,9 10 0,-10-14 0,1 0 0,0-1 0,0 1 0,0-1 0,0 0 0,0-1 0,1 1 0,-1-1 0,1 0 0,0 0 0,0 0 0,0 0 0,0-1 0,0 0 0,0 0 0,0 0 0,0-1 0,0 0 0,0 0 0,0 0 0,0-1 0,1 1 0,-1-1 0,0 0 0,5-2 0,12-5 0,0 0 0,0-1 0,0-1 0,-2-1 0,1-1 0,-1-1 0,27-23 0,6-9 0,59-66 0,-87 85 0,-1 0 0,-1-2 0,-2-1 0,-1 0 0,32-63 0,-51 90 0,0 0 0,0 0 0,0 0 0,-1 0 0,1 0 0,-1 0 0,1 0 0,-1-1 0,0 1 0,1 0 0,-1 0 0,0 0 0,-1 0 0,1-1 0,0 1 0,-1 0 0,1 0 0,-1 0 0,1 0 0,-1 0 0,0 0 0,-2-4 0,1 4 0,0 1 0,0-1 0,0 0 0,0 0 0,-1 1 0,1 0 0,-1-1 0,1 1 0,-1 0 0,1 0 0,-1 0 0,1 0 0,-1 1 0,0-1 0,-4 0 0,-3 1 0,-1-1 0,0 1 0,1 1 0,-1 0 0,0 1 0,1 0 0,0 0 0,-14 6 0,15-4 0,1 0 0,0 1 0,0 0 0,1 1 0,0-1 0,0 2 0,0-1 0,0 1 0,1 0 0,0 0 0,1 0 0,0 1 0,0 0 0,1 0 0,-1 0 0,2 1 0,-1 0 0,1-1 0,-2 13 0,-4 16 0,3 1 0,1 0 0,-1 49 0,6-81 0,-1 361-624,2-322-117,0-9-6085</inkml:trace>
</inkml:ink>
</file>

<file path=ppt/ink/ink2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12.4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24575,'0'114'0,"3"208"0,2-225 0,23 124 0,46 167 0,-73-380 0,21 96 0,-19-94 0,0-1 0,0 0 0,1 0 0,0 0 0,0-1 0,1 1 0,0-1 0,7 9 0,-11-17 0,-1 1 0,1-1 0,-1 0 0,1 1 0,-1-1 0,1 1 0,-1-1 0,1 0 0,-1 1 0,1-1 0,-1 0 0,1 0 0,0 1 0,-1-1 0,1 0 0,0 0 0,-1 0 0,1 0 0,0 0 0,-1 0 0,1 0 0,-1 0 0,1 0 0,0 0 0,-1 0 0,1 0 0,0-1 0,-1 1 0,1 0 0,-1 0 0,1-1 0,0 1 0,-1 0 0,1-1 0,-1 1 0,1 0 0,-1-1 0,1 1 0,-1-1 0,0 1 0,1-1 0,-1 1 0,1-1 0,-1 0 0,0 1 0,0-1 0,1 1 0,-1-1 0,0 1 0,0-1 0,0 0 0,1 1 0,-1-2 0,14-44 0,-12 39 0,49-257 0,-1 6 0,-37 207 0,2 0 0,42-92 0,-53 134 0,0-1 0,0 1 0,1 1 0,1-1 0,-1 1 0,2-1 0,-1 2 0,1-1 0,0 1 0,0 0 0,1 0 0,0 1 0,0 0 0,1 1 0,-1 0 0,1 0 0,1 1 0,-1 0 0,0 0 0,1 1 0,0 0 0,0 1 0,0 0 0,0 1 0,0 0 0,0 0 0,0 1 0,13 2 0,-7-1 0,0 0 0,0 2 0,0 0 0,0 1 0,0 0 0,-1 1 0,0 1 0,0 1 0,0 0 0,-1 0 0,0 2 0,0 0 0,-1 0 0,0 2 0,-1-1 0,0 1 0,-1 1 0,0 0 0,-1 1 0,0 0 0,-1 1 0,-1-1 0,0 2 0,-1-1 0,0 1 0,-1 0 0,4 17 0,-2-9 0,-2 0 0,0 1 0,-1 0 0,-2 0 0,1 36 0,-4-53 0,0 1 0,-1-1 0,0 0 0,0 1 0,-1-1 0,0 0 0,0 0 0,-1 0 0,0 0 0,0 0 0,0-1 0,-1 1 0,0-1 0,0 0 0,-1 0 0,0 0 0,0-1 0,0 0 0,0 0 0,-1 0 0,-12 7 0,-28 13 0,-1-2 0,-57 20 0,18-9 0,55-20 0,-140 54 0,144-59 0,0-1 0,0-2 0,0 0 0,-42 2 0,66-8-68,1 0 0,-1 0-1,1 1 1,-1-1 0,1-1 0,-1 1-1,1 0 1,-1-1 0,1 1 0,0-1-1,-1 0 1,1 1 0,0-1 0,-1 0-1,1-1 1,0 1 0,0 0 0,0-1-1,-3-1 1</inkml:trace>
</inkml:ink>
</file>

<file path=ppt/ink/ink2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13.2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0 227 24575,'4'-3'0,"-1"0"0,1 0 0,0 1 0,0 0 0,0 0 0,0 0 0,1 0 0,-1 0 0,0 1 0,1 0 0,-1 0 0,6-1 0,60-2 0,-48 4 0,221 0 0,107-7 0,-339 7 0,61-10 0,-69 9 0,1 1 0,-1-1 0,1-1 0,-1 1 0,1 0 0,-1-1 0,0 1 0,0-1 0,0 0 0,0 0 0,0 0 0,0-1 0,0 1 0,-1-1 0,1 0 0,1-3 0,-3 5 0,-1-1 0,1 1 0,-1-1 0,0 1 0,0-1 0,0 1 0,0-1 0,0 0 0,0 1 0,0-1 0,0 1 0,-1-1 0,1 1 0,-1-1 0,1 1 0,-1-1 0,1 1 0,-1-1 0,0 1 0,0 0 0,0-1 0,0 1 0,0 0 0,0 0 0,0 0 0,0 0 0,0 0 0,0 0 0,-1 0 0,1 0 0,-3-1 0,-47-27 0,50 28 0,-36-14 0,-1 2 0,-1 2 0,0 1 0,0 2 0,-1 2 0,0 1 0,0 3 0,0 0 0,0 3 0,-44 6 0,74-5 0,0 1 0,0-1 0,0 2 0,0-1 0,1 1 0,-1 1 0,1 0 0,0 0 0,0 1 0,1 0 0,0 0 0,0 1 0,0 0 0,1 1 0,0 0 0,1 0 0,-10 14 0,-1 5 0,1 1 0,1 0 0,2 2 0,-15 42 0,14-26 0,1 1 0,2 0 0,3 1 0,1 1 0,3-1 0,1 1 0,6 62 0,-3-105 8,1-1-1,0 0 1,0 1-1,0-1 1,1 0-1,-1 0 1,1 0-1,1 0 1,-1 0-1,1 0 1,-1 0-1,1-1 1,1 1-1,-1-1 1,8 7-1,-5-6-156,1 0 1,0-1-1,0 0 1,0 0-1,0 0 1,1-1-1,-1-1 1,1 1-1,14 2 1,17 2-6678</inkml:trace>
</inkml:ink>
</file>

<file path=ppt/ink/ink2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15.93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1 152 24575,'0'2'0,"1"1"0,-1 0 0,1-1 0,0 1 0,0-1 0,0 1 0,1-1 0,-1 0 0,0 1 0,1-1 0,0 0 0,-1 0 0,1 0 0,0 0 0,0 0 0,0 0 0,0-1 0,0 1 0,1-1 0,-1 1 0,0-1 0,1 0 0,-1 0 0,1 0 0,0 0 0,2 0 0,14 5 0,0-1 0,30 4 0,-31-6 0,36 7 0,1-3 0,0-3 0,0-1 0,73-7 0,-123 3 0,1 0 0,0 0 0,-1-1 0,1 1 0,-1-1 0,1 0 0,-1-1 0,0 1 0,0-1 0,0 0 0,0-1 0,0 1 0,-1-1 0,1 0 0,-1 0 0,0 0 0,0 0 0,-1-1 0,0 0 0,5-7 0,-7 9 0,1-1 0,-1 1 0,1-1 0,-1 1 0,0-1 0,0 0 0,-1 0 0,1 1 0,-1-1 0,0 0 0,0 0 0,0 0 0,-1 0 0,1 1 0,-1-1 0,0 0 0,0 0 0,0 1 0,0-1 0,-1 1 0,0-1 0,1 1 0,-1 0 0,-1-1 0,1 1 0,0 0 0,-1 0 0,1 1 0,-1-1 0,0 0 0,-4-2 0,-3-3 0,1 1 0,-1 1 0,0 0 0,-1 0 0,1 1 0,-1 0 0,0 1 0,0 0 0,-1 1 0,1 0 0,-1 1 0,0 0 0,1 1 0,-1 0 0,-14 1 0,17 1 0,-1 0 0,1 1 0,0 0 0,0 1 0,0 0 0,0 0 0,1 1 0,-1 0 0,1 0 0,0 1 0,0 0 0,0 0 0,1 1 0,0 0 0,0 1 0,0-1 0,1 1 0,0 1 0,-7 10 0,2 0 0,2 1 0,0 0 0,0 0 0,2 1 0,1 0 0,0 0 0,1 0 0,2 1 0,-2 23 0,1 29 0,7 93 0,0-89 0,-3-62 0,0-1 0,2 1 0,0-1 0,0 1 0,1-1 0,1 0 0,6 14 0,-8-23 0,0 0 0,1-1 0,0 1 0,0-1 0,0 0 0,0 0 0,1 0 0,-1 0 0,1 0 0,0-1 0,0 0 0,1 0 0,-1 0 0,1 0 0,-1-1 0,1 1 0,0-1 0,0-1 0,0 1 0,0-1 0,0 1 0,8 0 0,11 0-682,46-2-1,-43-2-6143</inkml:trace>
</inkml:ink>
</file>

<file path=ppt/ink/ink2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17.18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224 66 24575,'0'-2'0,"0"0"0,0-1 0,-1 1 0,1 0 0,-1 0 0,1 0 0,-1 0 0,0 0 0,1 0 0,-1 0 0,0 0 0,-1 0 0,1 0 0,0 0 0,0 1 0,-1-1 0,1 0 0,-1 1 0,-3-3 0,1 1 0,-1 0 0,1 1 0,-1-1 0,0 1 0,0 0 0,0 1 0,0-1 0,-7 0 0,2 0 0,0 0 0,0 2 0,0-1 0,0 1 0,0 1 0,0 0 0,0 0 0,-17 5 0,24-5 0,0 0 0,1 0 0,-1 0 0,1 1 0,-1-1 0,1 1 0,0 0 0,-1-1 0,1 1 0,0 0 0,0 0 0,0 1 0,0-1 0,1 0 0,-1 1 0,1-1 0,-1 1 0,1-1 0,0 1 0,0 0 0,0 0 0,0-1 0,1 1 0,-1 0 0,1 0 0,-1 0 0,1 0 0,0-1 0,0 1 0,1 0 0,-1 0 0,0 0 0,1 0 0,0 0 0,1 3 0,1 4 0,0-1 0,0 1 0,2-1 0,-1 1 0,1-1 0,0 0 0,1-1 0,12 15 0,-3-9 0,1-1 0,0-1 0,1 0 0,0-1 0,1-1 0,0-1 0,1 0 0,0-1 0,0-2 0,1 0 0,0 0 0,0-2 0,0-1 0,0 0 0,1-1 0,37-3 0,-56 1 0,1 0 0,0 0 0,0 0 0,0-1 0,0 1 0,-1-1 0,1 0 0,0 0 0,-1 0 0,1 0 0,0-1 0,-1 1 0,0-1 0,1 1 0,-1-1 0,0 0 0,0 0 0,0 0 0,0 0 0,0 0 0,0-1 0,1-1 0,-1-1 0,-1 1 0,1 0 0,-1 0 0,0-1 0,0 1 0,0 0 0,-1-1 0,0 1 0,1-1 0,-2 1 0,1-1 0,-2-8 0,0 2 0,-1 0 0,0 1 0,-1-1 0,0 1 0,0 0 0,-1 0 0,0 0 0,-1 0 0,0 1 0,-15-16 0,19 23 0,0-1 0,-1 1 0,0 0 0,0 0 0,1 0 0,-1 0 0,0 0 0,-1 1 0,1-1 0,0 1 0,0 0 0,-1 0 0,1 0 0,-5 0 0,6 1 0,1 0 0,-1 0 0,0 1 0,1-1 0,-1 1 0,1 0 0,-1-1 0,0 1 0,1 0 0,0 0 0,-1 0 0,1 0 0,-1 0 0,1 0 0,0 0 0,0 1 0,0-1 0,0 0 0,0 1 0,0-1 0,0 1 0,0-1 0,0 1 0,1-1 0,-1 1 0,1-1 0,-1 1 0,1 0 0,0-1 0,-1 1 0,1 0 0,0 2 0,-2 11 0,1 1 0,0 0 0,1 0 0,1 0 0,1 0 0,4 23 0,29 95 0,-35-131 0,45 129 0,108 222 0,-151-351-93,12 25 318,-5-17-488,-3-12-971</inkml:trace>
</inkml:ink>
</file>

<file path=ppt/ink/ink2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18.7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24575,'0'68'0,"11"86"0,-8-130 0,1-1 0,2 0 0,0 0 0,2-1 0,0 0 0,2 0 0,15 27 0,-23-44 0,1-1 0,0 1 0,0-1 0,0 0 0,1 0 0,0 0 0,-1 0 0,1-1 0,0 1 0,1-1 0,-1 0 0,1 0 0,-1-1 0,1 0 0,0 1 0,0-1 0,0-1 0,0 1 0,0-1 0,0 0 0,0 0 0,1 0 0,-1-1 0,0 0 0,0 0 0,1 0 0,-1-1 0,0 1 0,0-1 0,1-1 0,-1 1 0,0-1 0,0 0 0,0 0 0,-1 0 0,8-5 0,2-1 0,0-1 0,0 0 0,-1-1 0,0-1 0,-1 0 0,0-1 0,-1 0 0,0-1 0,-1 0 0,14-24 0,-12 14 0,-1-1 0,-1 0 0,10-36 0,-17 49 0,0 0 0,-1-1 0,0 0 0,-1 1 0,0-1 0,-1 0 0,0 1 0,-1-1 0,-4-22 0,5 33 0,0 0 0,0 0 0,0 0 0,0-1 0,0 1 0,-1 0 0,1 0 0,0 0 0,-1 0 0,1 0 0,0 0 0,-1 1 0,1-1 0,-1 0 0,0 0 0,1 0 0,-1 0 0,0 0 0,1 1 0,-1-1 0,0 0 0,0 1 0,0-1 0,0 1 0,0-1 0,0 1 0,0-1 0,1 1 0,-1-1 0,-1 1 0,1 0 0,0 0 0,0-1 0,0 1 0,0 0 0,-2 0 0,2 1 0,-1 0 0,0 1 0,1-1 0,-1 0 0,1 1 0,-1-1 0,1 1 0,-1-1 0,1 1 0,0 0 0,0-1 0,0 1 0,0 0 0,0 0 0,0 0 0,1 0 0,-1 0 0,0 3 0,-7 37 0,2 1 0,3 0 0,0-1 0,7 73 0,-1-28 0,0-5 0,-1-29 0,-6 100 0,2-139 0,0-1 0,0 1 0,-1-1 0,-1 0 0,0 0 0,-1 0 0,-1 0 0,1-1 0,-2 0 0,0 0 0,0-1 0,-13 15 0,15-21-124,-1 0 0,1 0 0,-1 0 0,0-1 0,-1 0 0,1 0-1,-1-1 1,0 0 0,1 0 0,-11 3 0,-9 0-6702</inkml:trace>
</inkml:ink>
</file>

<file path=ppt/ink/ink2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22.34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435 220 24575,'0'-5'0,"-1"-1"0,0 0 0,0 1 0,-1-1 0,1 1 0,-1 0 0,0-1 0,-1 1 0,1 0 0,-1 0 0,0 1 0,-5-7 0,-49-52 0,39 45 0,11 9 0,-2 1 0,1 1 0,-1-1 0,0 1 0,-18-10 0,25 16 0,0-1 0,0 1 0,0 1 0,-1-1 0,1 0 0,0 0 0,-1 1 0,1-1 0,0 1 0,-1 0 0,1 0 0,0 0 0,-1 0 0,1 0 0,-1 0 0,1 1 0,0-1 0,-1 1 0,1 0 0,0 0 0,0-1 0,0 1 0,-1 1 0,1-1 0,0 0 0,0 0 0,0 1 0,1-1 0,-1 1 0,0 0 0,1 0 0,-1-1 0,-2 5 0,-7 14 0,0 1 0,1 0 0,2 0 0,0 1 0,1 1 0,-6 39 0,1-14 0,-60 325 0,51-247 0,13-58 0,3-1 0,4 96 0,2-119 0,-1-38-99,0-3-42,0 1 1,0 0-1,0-1 0,1 1 1,-1-1-1,1 1 0,0 0 1,2 6-1</inkml:trace>
</inkml:ink>
</file>

<file path=ppt/ink/ink2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22.8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24575,'5'0'0,"13"0"0,8 0 0,5 0 0,-3 0-8191</inkml:trace>
</inkml:ink>
</file>

<file path=ppt/ink/ink2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23.83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83 0 24575,'-3'53'0,"-2"-1"0,-18 76 0,10-66 0,-4 70 0,1-23 0,11-77 0,7-50 0,1-1 0,1 1 0,1 0 0,1 0 0,0 0 0,13-22 0,-16 34 0,1 0 0,0 0 0,0 1 0,1-1 0,-1 1 0,1 0 0,0 1 0,0-1 0,1 1 0,0 0 0,-1 0 0,1 1 0,0 0 0,1 0 0,-1 0 0,1 1 0,-1 0 0,1 0 0,-1 1 0,14-2 0,13 1-280,45 4-1,-63-1-523,12 0-6022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0:57.72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24575,'0'0'-8191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08.6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0 720 24575,'0'-5'0,"5"-2"0,8-5 0,6-16 0,0-14 0,-4-16 0,-3-13 0,1-6 0,-2 0 0,3 3 0,-2-2 0,4 1 0,-2 8 0,-3 16-8191</inkml:trace>
</inkml:ink>
</file>

<file path=ppt/ink/ink30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24.6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289 97 24575,'-13'-11'0,"0"-1"0,0 2 0,-1 0 0,0 1 0,-1 0 0,0 1 0,-29-11 0,38 17 0,1 0 0,0 1 0,-1 0 0,0 0 0,1 0 0,-1 1 0,1 0 0,-1 0 0,0 0 0,1 1 0,-1-1 0,-5 3 0,7-2 0,1 1 0,-1-1 0,1 1 0,0 0 0,0 0 0,-1 0 0,2 1 0,-1-1 0,0 1 0,0 0 0,1-1 0,-1 1 0,1 0 0,0 1 0,0-1 0,0 0 0,0 1 0,1-1 0,-3 7 0,1 1 0,0-1 0,0 1 0,1 0 0,0 0 0,1 0 0,0 0 0,1 0 0,0 0 0,1 0 0,0 0 0,1 0 0,5 18 0,-5-24 0,-1 0 0,1 1 0,1-1 0,-1 0 0,1-1 0,0 1 0,0 0 0,0-1 0,1 0 0,-1 0 0,1 0 0,0 0 0,0 0 0,1-1 0,-1 0 0,1 0 0,-1 0 0,1 0 0,0-1 0,0 0 0,1 0 0,-1 0 0,0 0 0,0-1 0,1 0 0,8 0 0,-11 0 5,-1-1 0,0 0-1,1 0 1,-1-1-1,0 1 1,0 0 0,1-1-1,-1 1 1,0-1 0,0 0-1,0 0 1,0 0 0,0 0-1,0 0 1,0 0-1,0-1 1,0 1 0,0 0-1,0-1 1,-1 0 0,1 1-1,-1-1 1,1 0 0,0-2-1,2-2-189,-2 0 0,1 0 0,-1 0 0,0 0-1,0 0 1,0 0 0,0-9 0,3-22-6641</inkml:trace>
</inkml:ink>
</file>

<file path=ppt/ink/ink30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25.16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61 514 24575,'0'-5'0,"0"-7"0,0-12 0,0-13 0,0-10 0,0-8 0,0-5 0,0 2 0,-10-4 0,-4 3 0,-5 5 0,2 14-8191</inkml:trace>
</inkml:ink>
</file>

<file path=ppt/ink/ink30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25.52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6 24575,'0'-5'0</inkml:trace>
</inkml:ink>
</file>

<file path=ppt/ink/ink30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26.48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412 1 24575,'-5'12'0,"1"-1"0,0 1 0,1 0 0,0 1 0,1-1 0,-1 15 0,-7 35 0,-12 22 0,-66 227 0,70-274 0,6-32 0,-2-21 0,4 0 0,0 0 0,-1 1 0,-1 0 0,-15-15 0,22 25 0,1 1 0,-1-1 0,0 1 0,0 1 0,0-1 0,-1 1 0,1-1 0,-1 1 0,0 1 0,0-1 0,0 1 0,0 0 0,0 1 0,0-1 0,0 1 0,-8 0 0,11 1 0,1 1 0,0-1 0,-1 1 0,1 0 0,0 0 0,0 0 0,0 0 0,0 0 0,0 0 0,0 1 0,0-1 0,0 0 0,0 1 0,0 0 0,1-1 0,-1 1 0,1 0 0,-1 0 0,1 0 0,0 0 0,0 0 0,0 0 0,0 1 0,0-1 0,0 0 0,0 0 0,1 1 0,-1-1 0,1 0 0,0 1 0,0 2 0,-2 13 0,0 0 0,2 0 0,2 20 0,-1-19 0,-1-4 20,1 1 0,1-1 0,1 1 0,0-1 0,8 23 0,-10-34-68,0-1 0,0 1 0,1-1 0,-1 0 0,1 0 1,0 1-1,0-1 0,0-1 0,0 1 0,0 0 0,1 0 0,-1-1 0,1 1 0,0-1 0,-1 0 1,1 0-1,0 0 0,0 0 0,1 0 0,-1-1 0,0 1 0,1-1 0,-1 0 0,0 0 0,1 0 0,-1-1 1,1 1-1,0-1 0,-1 0 0,4 0 0,17-5-6778</inkml:trace>
</inkml:ink>
</file>

<file path=ppt/ink/ink30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27.2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1 284 24575,'16'0'0,"0"-1"0,0 0 0,0-2 0,0 0 0,0 0 0,-1-2 0,0 0 0,17-8 0,-25 11 0,-1-1 0,0-1 0,-1 1 0,1-1 0,-1 0 0,1 0 0,-1-1 0,0 1 0,-1-1 0,1 0 0,-1-1 0,0 1 0,0-1 0,-1 0 0,0 0 0,0 0 0,0 0 0,-1 0 0,0-1 0,0 1 0,2-12 0,-3 7 0,0 1 0,-1-1 0,0 1 0,-1-1 0,-2-11 0,3 19 0,-1 0 0,1 0 0,-1 1 0,0-1 0,0 1 0,0-1 0,0 1 0,0-1 0,0 1 0,-1-1 0,1 1 0,-1 0 0,0 0 0,0 0 0,0 0 0,0 0 0,0 0 0,0 1 0,0-1 0,0 1 0,-1-1 0,1 1 0,-1 0 0,-3-2 0,4 3 0,-1 0 0,1 0 0,0 0 0,-1 1 0,1-1 0,0 1 0,0-1 0,-1 1 0,1 0 0,0 0 0,0 0 0,0 0 0,0 0 0,0 0 0,0 0 0,0 1 0,1-1 0,-1 1 0,0 0 0,1-1 0,-1 1 0,1 0 0,-1 0 0,1 0 0,0 0 0,0 0 0,0 0 0,0 0 0,-1 5 0,-3 5 0,0 1 0,0 0 0,-3 22 0,1 18 0,3 0 0,2 0 0,2 0 0,8 58 0,-8-108 5,0 0 0,1 0 0,-1 0 0,1 0 0,0 0 0,-1-1 0,1 1 0,0 0 0,1-1 0,-1 1 0,0 0 0,1-1 0,-1 0 0,1 1 0,0-1 0,0 0 0,0 0 0,0 0 0,0 0 0,0 0 0,1 0 0,-1-1 0,3 2 0,2 0-191,0-1 0,0 0 1,1 0-1,-1-1 1,0 0-1,1 0 1,11-1-1,20 1-6640</inkml:trace>
</inkml:ink>
</file>

<file path=ppt/ink/ink30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30.9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603 1 24575,'-2'3'0,"-1"0"0,1 0 0,-1 0 0,0 0 0,1 0 0,-1 0 0,-1-1 0,1 0 0,0 1 0,-1-1 0,1 0 0,-1-1 0,1 1 0,-1 0 0,0-1 0,-5 1 0,-67 12 0,68-14 0,-199 7 0,70-5 0,131-2 0,0 0 0,1 1 0,-1 0 0,1 0 0,-1 0 0,1 1 0,0-1 0,-1 1 0,1 1 0,-8 4 0,10-5 0,0 0 0,0 1 0,0 0 0,1 0 0,-1 0 0,1 0 0,0 0 0,0 0 0,0 0 0,0 1 0,0-1 0,1 1 0,0 0 0,-1-1 0,1 1 0,0 6 0,-4 22 0,1 0 0,2 0 0,1 0 0,5 56 0,-1-66 0,0 1 0,2 0 0,1-1 0,0 1 0,2-2 0,0 1 0,16 27 0,-16-35 0,0 0 0,1-1 0,1-1 0,0 1 0,1-2 0,0 1 0,1-1 0,0-1 0,1 0 0,0-1 0,0-1 0,1 0 0,0 0 0,1-1 0,-1-1 0,1-1 0,1 0 0,-1-1 0,1 0 0,-1-1 0,26 1 0,-8-3 0,1-1 0,54-6 0,-76 4 0,-1 0 0,1 0 0,-1-1 0,0-1 0,0 0 0,0 0 0,-1-1 0,1-1 0,-1 1 0,0-2 0,11-8 0,-17 10 0,0 1 0,0-1 0,-1 0 0,0-1 0,1 1 0,-2-1 0,1 1 0,-1-1 0,1 0 0,-2 0 0,1 0 0,-1 0 0,0 0 0,0 0 0,0 0 0,-1 0 0,0-1 0,0 1 0,-1 0 0,-1-7 0,-1-7 0,-1 0 0,-1 0 0,-1 0 0,-14-31 0,12 29 0,1-1 0,1 1 0,1-1 0,0 0 0,2-1 0,1 1 0,1 0 0,4-42 0,-3 80 0,0 0 0,2 0 0,3 14 0,1 19 0,14 558 0,-21-589 9,-1-1 1,-1 0-1,-1 0 0,0 0 0,-1 0 1,0 0-1,-1-1 0,-1 0 0,-1 0 0,0-1 1,-1 0-1,-10 13 0,-6 5-380,-1-2-1,-1-1 1,-56 46 0,52-51-6455</inkml:trace>
</inkml:ink>
</file>

<file path=ppt/ink/ink30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31.7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313 1 24575,'-5'6'0,"1"0"0,1 0 0,-1 1 0,1-1 0,0 1 0,0 0 0,1 0 0,0 0 0,-2 10 0,0 0 0,-60 284 0,-39 52 0,28-103 0,65-211-455,2 1 0,-6 75 0,12-77-6371</inkml:trace>
</inkml:ink>
</file>

<file path=ppt/ink/ink30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32.73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310 1 24575,'-34'-1'0,"0"3"0,-65 10 0,91-11 0,0 0 0,1 1 0,-1 0 0,1 1 0,-1 0 0,1 0 0,0 0 0,0 1 0,1 0 0,-1 1 0,1-1 0,0 1 0,0 0 0,0 1 0,1-1 0,0 1 0,0 0 0,0 1 0,-4 7 0,8-11 0,-1 1 0,1-1 0,0 1 0,0-1 0,0 1 0,0-1 0,1 1 0,-1-1 0,1 1 0,0 0 0,0-1 0,0 1 0,1-1 0,-1 1 0,1 0 0,0-1 0,2 6 0,0-4 0,-1 1 0,1-1 0,1 0 0,-1 0 0,1-1 0,0 1 0,0-1 0,0 1 0,9 5 0,2 0 0,0 0 0,0-1 0,1-1 0,0-1 0,0 0 0,23 5 0,-7-4 0,1-1 0,1-2 0,-1-1 0,1-2 0,-1-1 0,43-4 0,-39-7 0,-25 2 0,-12 8 0,-1-1 0,1 1 0,0-1 0,0 1 0,0-1 0,-1 1 0,1-1 0,0 1 0,-1 0 0,1-1 0,0 1 0,-1-1 0,1 1 0,0 0 0,-1 0 0,1-1 0,0 1 0,-1 0 0,1 0 0,-1-1 0,1 1 0,-1 0 0,1 0 0,-1 0 0,1 0 0,-1-1 0,1 1 0,-1 0 0,1 0 0,-1 0 0,-3-1 0,0 0 0,1 0 0,-1 1 0,0-1 0,0 1 0,1-1 0,-1 1 0,0 0 0,0 1 0,0-1 0,1 1 0,-1-1 0,0 1 0,0 0 0,1 1 0,-1-1 0,1 1 0,-1-1 0,1 1 0,0 0 0,0 0 0,0 1 0,0-1 0,0 1 0,0-1 0,0 1 0,1 0 0,0 0 0,-1 0 0,-1 5 0,1-3 0,0 0 0,1 0 0,0 1 0,1-1 0,-1 1 0,1-1 0,0 1 0,0 0 0,0-1 0,1 1 0,0 0 0,0 0 0,1-1 0,0 1 0,0 0 0,0-1 0,0 1 0,1 0 0,0-1 0,3 6 0,11 17-170,1-1-1,2-1 0,1-1 1,0-1-1,2 0 0,1-2 1,33 27-1,-23-24-6655</inkml:trace>
</inkml:ink>
</file>

<file path=ppt/ink/ink30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33.6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379 1 24575,'-19'0'0,"1"1"0,0 0 0,0 2 0,0 0 0,0 1 0,0 1 0,1 0 0,-1 2 0,1 0 0,1 1 0,0 0 0,0 1 0,0 1 0,1 1 0,1 0 0,0 1 0,0 0 0,1 1 0,-19 25 0,27-30 0,1 1 0,0-1 0,0 1 0,1-1 0,0 1 0,0 0 0,1 0 0,0 0 0,0 17 0,0 11 0,4 42 0,0-37 0,-3-34-50,2 0-1,-1 0 1,1 0-1,1 0 0,-1 0 1,1 0-1,1 0 1,-1 0-1,1-1 1,1 1-1,-1-1 0,1 0 1,1 0-1,-1 0 1,1-1-1,0 0 1,1 0-1,-1 0 0,1 0 1,0-1-1,1 0 1,-1 0-1,1-1 1,0 1-1,0-1 1,14 4-1,6 1-6775</inkml:trace>
</inkml:ink>
</file>

<file path=ppt/ink/ink30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34.8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24575,'4'2'0,"-1"1"0,0-1 0,1 0 0,-1 1 0,0 0 0,0 0 0,-1 0 0,1 0 0,-1 0 0,3 4 0,3 4 0,10 7 0,1-1 0,0-1 0,1 0 0,0-2 0,2 0 0,-1-2 0,2 0 0,-1-1 0,2-2 0,-1 0 0,1-1 0,1-2 0,-1 0 0,37 3 0,-56-9 0,-1 0 0,1 0 0,0 0 0,0-1 0,0 0 0,-1 0 0,1 0 0,0 0 0,-1-1 0,1 0 0,-1 0 0,1 0 0,5-5 0,-8 6 0,0-1 0,0 1 0,0-1 0,-1 0 0,1 0 0,-1 0 0,0 0 0,1 0 0,-1 0 0,0 0 0,0 0 0,0 0 0,0-1 0,-1 1 0,1 0 0,-1-1 0,1 1 0,-1-1 0,0 1 0,0 0 0,0-1 0,0 1 0,0-1 0,0 1 0,-1 0 0,1-1 0,-1 1 0,0 0 0,-1-3 0,1 2 0,-1 0 0,1 1 0,-1-1 0,0 1 0,0-1 0,0 1 0,0 0 0,0 0 0,0 0 0,-1 0 0,1 0 0,-1 0 0,1 1 0,-1-1 0,0 1 0,1 0 0,-1 0 0,0 0 0,0 0 0,0 0 0,0 1 0,0-1 0,0 1 0,0 0 0,0-1 0,-3 2 0,-7-1 0,-1 1 0,1 0 0,0 1 0,-20 5 0,14-2 0,-9 2 0,1 0 0,-1 2 0,1 2 0,-28 14 0,49-22 0,0 1 0,0-1 0,1 1 0,-1 0 0,1 1 0,0-1 0,0 1 0,1 0 0,-1 0 0,1 1 0,0-1 0,1 1 0,-1 0 0,1 0 0,0 0 0,1 0 0,-1 0 0,1 1 0,1-1 0,-1 1 0,1-1 0,0 1 0,0 8 0,2-2-59,1-1 0,0 1-1,0-1 1,2 0-1,-1 0 1,2 0 0,-1 0-1,1-1 1,1 0 0,0 0-1,1 0 1,0-1 0,1 0-1,0 0 1,0 0-1,1-2 1,0 1 0,1-1-1,0 0 1,0-1 0,1 0-1,20 10 1,1-6-6767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09.05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24575,'5'0'0</inkml:trace>
</inkml:ink>
</file>

<file path=ppt/ink/ink3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36.52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371 0 24575,'-2'54'0,"-4"0"0,-16 77 0,5-39 0,0-5 0,-49 145 0,-50 77 0,88-240 0,7-7 0,3 1 0,-11 72 0,10-44 0,17-82 0,0-1 0,0 1 0,1-1 0,0 1 0,0-1 0,1 15 0,0-21 0,0 0 0,1 0 0,-1 0 0,1 0 0,-1 0 0,1 0 0,0 0 0,0 0 0,0 0 0,0-1 0,0 1 0,0 0 0,1-1 0,-1 1 0,0-1 0,1 1 0,-1-1 0,1 1 0,0-1 0,-1 0 0,1 0 0,0 0 0,0 0 0,0 0 0,-1 0 0,1-1 0,0 1 0,0-1 0,3 1 0,27 4 0,1-2 0,-1-1 0,1-2 0,37-4 0,-25 1 0,63 4 0,-59 5 0,0 2 0,90 27 0,88 49 0,-186-67 0,-29-12 0,0-1 0,0 0 0,0-1 0,0 0 0,1 0 0,-1-2 0,1 1 0,19-2 0,-26 0 0,0-1 0,0-1 0,0 1 0,-1-1 0,1 0 0,0 0 0,-1 0 0,0-1 0,1 0 0,-1 0 0,0 0 0,-1-1 0,1 0 0,-1 0 0,1 0 0,-1 0 0,0-1 0,-1 1 0,7-10 0,-4 2 0,1 0 0,-2 0 0,1 0 0,-2-1 0,0 0 0,0 0 0,-1 0 0,2-23 0,-2-11 0,-3-55 0,-1 19 0,2 30 0,3-1 0,15-69 0,-12 93 0,1 0 0,1 1 0,2 0 0,1 1 0,23-41 0,-23 50 0,-2 0 0,0-1 0,0 0 0,10-37 0,-18 50 0,-1-1 0,0 0 0,0 1 0,0-1 0,-1 0 0,0 1 0,0-1 0,-1 0 0,0 1 0,-1-1 0,0 1 0,0-1 0,0 1 0,-1 0 0,0 0 0,-8-13 0,0 3 0,-2 0 0,0 1 0,-1 1 0,0 0 0,-31-23 0,-93-58 0,73 54 0,32 20-227,0 2-1,-1 2 1,-1 1-1,-1 2 1,-74-21-1,76 28-6598</inkml:trace>
</inkml:ink>
</file>

<file path=ppt/ink/ink3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43.62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503 1 24575,'-24'307'0,"15"-189"0,9 161 0,2-117 0,-2 397 0,-2-531 0,-1-1 0,-1 0 0,-2 0 0,-12 36 0,0 2 0,-14 25 0,24-69 0,0 0 0,1 0 0,1 1 0,-4 24 0,1 41 0,5-37 0,-2 0 0,-2-1 0,-23 77 0,1-25 0,17-54 0,-20 47 0,24-68 0,1 1 0,-9 51 0,13-53 0,-2 1 0,0-1 0,-16 39 0,7-27 0,1 1 0,2 0 0,2 1 0,1 1 0,2-1 0,-1 43 0,5 248 0,7-168 0,-4-109 0,2-28 0,-2 0 0,0 0 0,-2 0 0,0 0 0,-2 0 0,-1 0 0,-9 26 0,7-33 0,0-2 0,0 0 0,1 1 0,1 0 0,1 0 0,-4 31 0,8-47 0,0 1 0,0 0 0,1 0 0,-1-1 0,1 1 0,-1 0 0,1 0 0,0-1 0,0 1 0,-1-1 0,1 1 0,0-1 0,0 1 0,0-1 0,1 1 0,-1-1 0,0 0 0,1 0 0,-1 1 0,0-1 0,1 0 0,-1 0 0,1-1 0,0 1 0,-1 0 0,1 0 0,0-1 0,-1 1 0,1-1 0,0 1 0,0-1 0,3 0 0,7 2 0,1-1 0,0-1 0,19-1 0,-18 0 0,111 0 0,68-4 0,-183 4 0,0-1 0,0-1 0,0 1 0,-1-1 0,1-1 0,-1 0 0,0 0 0,0-1 0,0 0 0,-1 0 0,0-1 0,0 0 0,0-1 0,7-8 0,11-13 0,-1-2 0,29-44 0,-9 12 0,-15 19 0,-2-2 0,30-66 0,-20 38 0,153-257 0,-84 126 0,-48 100 0,141-257 0,-178 321 0,-4 7 0,-1 0 0,-1-1 0,17-58 0,37-154 0,-51 170 0,-8 40 0,-2-1 0,-2 0 0,-1 0 0,1-50 0,-10-1028 0,6 1079 34,0 1-1,3 0 0,14-53 0,-9 44-782,7-55 0,-16 70-6077</inkml:trace>
</inkml:ink>
</file>

<file path=ppt/ink/ink3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44.89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0 406 24575,'1'-2'0,"-1"0"0,1 0 0,-1-1 0,1 1 0,0 0 0,0 0 0,0 0 0,0 0 0,0 0 0,0 0 0,1 1 0,-1-1 0,1 0 0,-1 1 0,1-1 0,0 1 0,-1-1 0,1 1 0,0 0 0,2-2 0,49-24 0,-31 17 0,65-42 0,-1-4 0,92-81 0,-143 110 0,-26 20 0,0 0 0,1 1 0,0 0 0,1 1 0,0 0 0,-1 1 0,1 0 0,1 0 0,-1 1 0,0 1 0,23-2 0,-30 4 0,0-1 0,1 2 0,-1-1 0,0 0 0,1 1 0,-1 0 0,0 0 0,0 0 0,0 0 0,0 1 0,0 0 0,0-1 0,0 2 0,0-1 0,-1 0 0,1 1 0,-1-1 0,1 1 0,-1 0 0,0 0 0,0 1 0,-1-1 0,1 0 0,-1 1 0,0 0 0,1 0 0,-1-1 0,-1 1 0,1 0 0,-1 0 0,0 1 0,0-1 0,0 0 0,1 6 0,0 14 1,0 0-1,-2 25 1,-1-37-106,0 0 0,1 0-1,1 0 1,0 1 0,0-1 0,1 0 0,1 0 0,0-1 0,0 1-1,1 0 1,1-1 0,10 19 0,2-8-6721</inkml:trace>
</inkml:ink>
</file>

<file path=ppt/ink/ink3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46.02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24575,'5'0'0,"7"0"0,2 5 0,3 2 0,10 0 0,5-2 0,-2 4 0,-2 1 0,-5 3 0,-7 5 0,-6 5 0,-4 4 0,-4 2 0,-2 1 0,4-3 0,7-2 0,2-5-8191</inkml:trace>
</inkml:ink>
</file>

<file path=ppt/ink/ink3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48.91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1 162 24575,'19'2'0,"0"0"0,-1 2 0,1 0 0,-1 1 0,0 0 0,0 2 0,23 11 0,-24-10 0,1 0 0,0-2 0,0 0 0,1 0 0,-1-2 0,1 0 0,22 0 0,-38-3 0,-1-1 0,0 0 0,0 0 0,0 1 0,0-2 0,1 1 0,-1 0 0,0 0 0,0-1 0,0 1 0,0-1 0,0 1 0,0-1 0,0 0 0,0 0 0,0 0 0,0 0 0,0 0 0,0-1 0,0 1 0,-1-1 0,1 1 0,-1-1 0,1 1 0,-1-1 0,0 0 0,1 0 0,-1 1 0,0-1 0,0 0 0,0 0 0,-1 0 0,1 0 0,0-1 0,-1 1 0,1 0 0,-1 0 0,0 0 0,0 0 0,1-1 0,-2 1 0,1 0 0,0 0 0,0 0 0,-1 0 0,1 0 0,-2-4 0,-1-4 0,0 1 0,0 0 0,-1 0 0,0 0 0,-1 0 0,0 1 0,0 0 0,-1 0 0,-10-12 0,5 10 0,-1-1 0,1 2 0,-2 0 0,1 0 0,-1 2 0,0-1 0,-21-7 0,30 13 0,0 0 0,0 1 0,0 0 0,0-1 0,-1 1 0,1 1 0,0-1 0,-1 1 0,1-1 0,-1 1 0,1 1 0,0-1 0,-1 1 0,1-1 0,-1 1 0,1 0 0,0 1 0,0-1 0,0 1 0,0 0 0,0 0 0,0 0 0,0 0 0,1 1 0,-1 0 0,1 0 0,0-1 0,-1 2 0,-3 4 0,-2 6 0,0 1 0,1 0 0,0 1 0,2 0 0,-1 0 0,-4 24 0,-19 104 0,30-140 0,-4 18 17,2 1 0,0 0 1,1-1-1,2 1 0,0 0 0,7 33 0,-7-48-82,1-1 1,0 1-1,0-1 1,1 1-1,0-1 1,0 0-1,0 0 0,1 0 1,0 0-1,1-1 1,-1 0-1,1 0 1,1 0-1,-1 0 0,1-1 1,0 0-1,0 0 1,0-1-1,1 1 1,0-1-1,0-1 1,8 4-1,10 0-6761</inkml:trace>
</inkml:ink>
</file>

<file path=ppt/ink/ink3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49.46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32 24575,'0'-5'0,"5"-2"0,7 1 0,12 0 0,8 3 0,2 0 0,2 2 0,0 0 0,-6 1-8191</inkml:trace>
</inkml:ink>
</file>

<file path=ppt/ink/ink3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50.00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 0 24575,'0'6'0,"0"6"0,0 7 0,0 6 0,0 8 0,0 4 0,0 7 0,0 1 0,0 8 0,0 6 0,-5 4 0,-2-4 0,0-2 0,1-4 0,2-7 0,-3-6 0,-1-9-8191</inkml:trace>
</inkml:ink>
</file>

<file path=ppt/ink/ink3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51.4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 24575,'68'-1'0,"80"3"0,-146-2 0,0 0 0,1 0 0,-1 0 0,0 1 0,0-1 0,1 0 0,-1 1 0,0 0 0,0-1 0,0 1 0,0 0 0,0 0 0,0 0 0,0 0 0,0 0 0,0 1 0,0-1 0,0 1 0,-1-1 0,1 1 0,-1 0 0,1-1 0,1 4 0,-2-2 0,-1-1 0,0 1 0,1-1 0,-1 1 0,0-1 0,0 1 0,-1-1 0,1 1 0,0-1 0,-1 1 0,0-1 0,1 0 0,-1 1 0,0-1 0,0 0 0,0 1 0,-3 2 0,-3 6 0,-1 0 0,0-1 0,-1 0 0,0 0 0,0-1 0,-21 16 0,4-10-1365,3-5-5461</inkml:trace>
</inkml:ink>
</file>

<file path=ppt/ink/ink3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53.5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152 1 24575,'-1'0'0,"-1"1"0,1-1 0,0 0 0,0 1 0,0-1 0,0 1 0,0 0 0,0-1 0,0 1 0,0 0 0,0 0 0,0-1 0,1 1 0,-1 0 0,0 0 0,0 0 0,1 0 0,-1 0 0,1 0 0,-1 0 0,1 0 0,-1 0 0,1 0 0,-1 1 0,1-1 0,0 0 0,0 2 0,-6 40 0,5-37 0,-9 69 0,-35 128 0,13-71 0,27-110 0,4-11 0,-1 0 0,-1 0 0,0 0 0,-1 0 0,-9 20 0,9-33 0,3-12 0,1-13 0,3 6 0,0 0 0,2 1 0,0 0 0,2 0 0,16-36 0,-20 50 0,1 0 0,0 0 0,1 0 0,-1 1 0,1-1 0,0 1 0,0 0 0,1 1 0,0-1 0,-1 1 0,1 0 0,1 1 0,-1-1 0,1 1 0,-1 0 0,1 1 0,0 0 0,0 0 0,0 0 0,12-1 0,-11 2-114,0 1 1,0 0-1,0 0 0,0 0 0,0 1 1,0 0-1,0 1 0,0 0 0,0 0 1,-1 0-1,10 5 0,11 8-6712</inkml:trace>
</inkml:ink>
</file>

<file path=ppt/ink/ink3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54.5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282 36 24575,'-14'0'0,"0"1"0,1 1 0,0 0 0,-1 1 0,1 0 0,0 1 0,0 1 0,1 0 0,-1 0 0,1 1 0,0 1 0,1 0 0,-18 14 0,21-15 0,1 1 0,0 0 0,0 0 0,1 0 0,0 1 0,0 0 0,1 0 0,0 0 0,1 1 0,-1 0 0,2-1 0,-1 2 0,1-1 0,0 0 0,1 1 0,0-1 0,1 1 0,0 0 0,1 15 0,1-12 0,0-1 0,1 0 0,1 1 0,0-1 0,1 0 0,0 0 0,1-1 0,0 1 0,1-1 0,0 0 0,1-1 0,8 11 0,-9-13 0,0-1 0,1-1 0,-1 1 0,1-1 0,1 0 0,-1-1 0,1 0 0,0 0 0,0 0 0,0-1 0,1 0 0,-1-1 0,1 0 0,0 0 0,0-1 0,0 0 0,11 0 0,-17-1 0,1-1 0,0 0 0,0-1 0,-1 1 0,1-1 0,0 1 0,-1-1 0,1 0 0,0-1 0,-1 1 0,0 0 0,1-1 0,-1 0 0,0 0 0,0 0 0,0 0 0,5-4 0,-3 0 0,-1 1 0,1-1 0,-1 0 0,0 0 0,0 0 0,-1-1 0,0 1 0,4-12 0,0-5 0,-1 0 0,-2 0 0,0 0 0,0-39 0,-3 41 0,-1 1 0,0-1 0,-8-37 0,6 48 0,-1 1 0,1 0 0,-2 1 0,0-1 0,0 1 0,0-1 0,-1 1 0,0 0 0,-1 1 0,-10-13 0,-31-27-1365,27 27-5461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10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197 81 24575,'-1'-2'0,"1"-1"0,-1 1 0,0-1 0,0 1 0,0-1 0,0 1 0,0-1 0,0 1 0,-1 0 0,1 0 0,-1 0 0,0 0 0,0 0 0,0 0 0,0 0 0,0 0 0,0 1 0,-4-3 0,-44-23 0,48 25 0,-1 1 0,0-1 0,0 1 0,-1 0 0,1 0 0,0 0 0,0 1 0,0-1 0,-1 1 0,1 0 0,0-1 0,0 1 0,-1 1 0,1-1 0,0 0 0,0 1 0,-1 0 0,1 0 0,0 0 0,0 0 0,-4 2 0,4 0 0,0 0 0,0 0 0,0 0 0,1 1 0,-1-1 0,1 1 0,0-1 0,0 1 0,0 0 0,1 0 0,-1 0 0,1 0 0,0 0 0,0 0 0,0 0 0,0 8 0,-5 65 0,3 0 0,8 89 0,-1-28 0,-4-130 0,0-1 0,1 0 0,-1 1 0,1-1 0,1 0 0,-1 1 0,1-1 0,5 11 0,-6-16 0,1 0 0,-1 0 0,1 0 0,-1 0 0,1 0 0,0-1 0,0 1 0,0 0 0,0-1 0,0 0 0,0 1 0,0-1 0,0 0 0,1 0 0,-1 0 0,0 0 0,1-1 0,-1 1 0,1 0 0,-1-1 0,1 0 0,-1 0 0,1 0 0,-1 0 0,1 0 0,-1 0 0,0-1 0,5 0 0,6-2 0,0-1 0,0 0 0,0-1 0,0 0 0,0-1 0,-1 0 0,0-1 0,-1-1 0,1 0 0,-2 0 0,1-1 0,-1-1 0,0 1 0,-1-2 0,0 1 0,11-19 0,-2 3 0,-2-2 0,-1 1 0,-1-2 0,-2 0 0,0-1 0,8-35 0,-20 64 0,11-62 0,-11 62 0,0-1 0,0 0 0,0 0 0,0 0 0,0 1 0,0-1 0,0 0 0,0 0 0,-1 0 0,1 1 0,-1-1 0,1 0 0,-1 0 0,0 1 0,0-1 0,1 0 0,-1 1 0,0-1 0,-1 1 0,1 0 0,0-1 0,0 1 0,-1 0 0,1-1 0,0 1 0,-1 0 0,1 0 0,-1 0 0,0 1 0,-1-2 0,2 2 0,1 0 0,-1 0 0,1 0 0,-1 0 0,1 0 0,-1 1 0,1-1 0,-1 0 0,1 0 0,-1 0 0,1 1 0,-1-1 0,1 0 0,0 1 0,-1-1 0,1 0 0,-1 1 0,1-1 0,0 0 0,0 1 0,-1-1 0,1 1 0,0-1 0,-1 1 0,1-1 0,0 1 0,0-1 0,0 1 0,0-1 0,-1 1 0,1-1 0,0 1 0,0-1 0,0 1 0,0-1 0,0 1 0,0-1 0,0 1 0,1-1 0,-1 1 0,1 29 0,0-24 0,0 10 0,4 262 0,-7-248 0,-1-1 0,-2 0 0,0 1 0,-2-2 0,-2 1 0,0-1 0,-17 35 0,-6-6-273,-1-1 0,-4-2 0,-1-1 0,-66 69 0,76-92-6553</inkml:trace>
</inkml:ink>
</file>

<file path=ppt/ink/ink3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55.9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24575,'0'5'0,"0"0"0,1 0 0,0 0 0,0-1 0,0 1 0,1 0 0,0-1 0,-1 1 0,2-1 0,-1 1 0,0-1 0,5 5 0,44 47 0,-4-4 0,-42-45 0,0-1 0,0 1 0,0-1 0,1 0 0,0-1 0,0 1 0,0-1 0,1-1 0,0 1 0,0-1 0,0 0 0,14 6 0,-16-9 0,0 0 0,0 0 0,-1-1 0,1 1 0,0-1 0,0 0 0,-1-1 0,1 1 0,0-1 0,0 0 0,-1 0 0,1 0 0,0 0 0,-1-1 0,1 0 0,-1 0 0,0 0 0,0-1 0,0 1 0,0-1 0,0 0 0,0 0 0,5-7 0,0 1-151,-2 0-1,0-1 0,0 0 0,0 0 1,-1 0-1,-1-1 0,0 0 1,4-11-1,2-12-6674</inkml:trace>
</inkml:ink>
</file>

<file path=ppt/ink/ink3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56.6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35 63 24575,'45'1'0,"-17"0"0,48-4 0,-68 2 0,0 0 0,0-1 0,0 0 0,-1 0 0,1-1 0,0 0 0,-1 0 0,0-1 0,0 0 0,9-6 0,-16 10 0,1 0 0,-1 0 0,1-1 0,-1 1 0,1 0 0,-1 0 0,0-1 0,1 1 0,-1 0 0,1-1 0,-1 1 0,0 0 0,1-1 0,-1 1 0,0-1 0,1 1 0,-1 0 0,0-1 0,0 1 0,0-1 0,1 1 0,-1-1 0,0 1 0,0-1 0,0 1 0,0-1 0,0 1 0,0-1 0,0 1 0,0-1 0,0 1 0,0-1 0,0 1 0,0-1 0,0 1 0,0-1 0,0 1 0,-1-1 0,-20-7 0,-34 5 0,41 4 0,0 0 0,-1 0 0,1 2 0,0 0 0,0 0 0,0 2 0,-21 9 0,30-12 0,0 1 0,0 0 0,0 0 0,1 1 0,0-1 0,-1 1 0,1 0 0,1 0 0,-1 0 0,0 1 0,1-1 0,0 1 0,0 0 0,1 0 0,-1 0 0,1 0 0,0 1 0,0-1 0,1 0 0,0 1 0,0-1 0,-1 12 0,2-4 0,1 0 0,1 0 0,0 0 0,0 0 0,1 0 0,1-1 0,0 1 0,1-1 0,0 0 0,1 0 0,0-1 0,1 0 0,14 19 0,10 9 0,2-2 0,49 44 0,41 26 0,4-6 0,143 85 0,-257-177 0,4 3 0,1-1 0,0 0 0,1-1 0,38 14 0,-55-24 0,0 1 0,0-1 0,0 1 0,0-1 0,0 0 0,0 0 0,-1 0 0,1 0 0,0 0 0,0 0 0,0 0 0,0-1 0,0 1 0,0-1 0,0 1 0,0-1 0,-1 0 0,1 1 0,0-1 0,0 0 0,-1 0 0,1-1 0,-1 1 0,1 0 0,-1 0 0,1-1 0,-1 1 0,0-1 0,0 1 0,0-1 0,0 0 0,0 1 0,0-1 0,0 0 0,1-2 0,1-7 0,0 0 0,0 0 0,-1-1 0,-1 1 0,1-12 0,-1 11 0,10-222-1365,-8 123-5461</inkml:trace>
</inkml:ink>
</file>

<file path=ppt/ink/ink3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57.2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66 1 24575,'-6'0'0,"-6"5"0,-2 7 0,2 12 0,3 8 0,3 2 0,2 2 0,2 5 0,2 6 0,0 1 0,1-4 0,-1-3 0,1-3 0,-1-4 0,0-1 0,1-2 0,-1 0 0,0-6-8191</inkml:trace>
</inkml:ink>
</file>

<file path=ppt/ink/ink3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57.55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24575,'16'0'0,"16"6"0,12 11 0,21 14 0,9 7 0,3 2 0,-1 5 0,-9 1 0,-10-9 0,-9-10 0,-14-9-8191</inkml:trace>
</inkml:ink>
</file>

<file path=ppt/ink/ink3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58.2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1 286 24575,'54'2'0,"-1"3"0,62 13 0,-13-1 0,-96-16 0,5 1 0,0-1 0,0 0 0,19-2 0,-28 1 0,0 0 0,0 0 0,0 0 0,-1-1 0,1 1 0,0 0 0,0-1 0,-1 0 0,1 1 0,0-1 0,-1 0 0,1 0 0,-1 0 0,1 0 0,-1 0 0,1 0 0,-1 0 0,0 0 0,0-1 0,1 1 0,-1 0 0,0-1 0,0 1 0,0-1 0,-1 1 0,1-1 0,0 0 0,0 1 0,-1-1 0,1-3 0,-1-3 0,0-1 0,-1 1 0,0 0 0,0 0 0,-1 0 0,0 0 0,0 0 0,-1 0 0,0 1 0,-1-1 0,-4-7 0,-6-11 0,-33-43 0,41 61 0,1 1 0,-1-1 0,-1 1 0,1 0 0,-1 1 0,0-1 0,-1 2 0,1-1 0,-1 1 0,0 0 0,-1 0 0,1 1 0,-1 0 0,0 1 0,0 0 0,0 0 0,0 1 0,-16-2 0,23 4 0,0 0 0,-1 0 0,1 1 0,0-1 0,-1 1 0,1 0 0,0 0 0,0 0 0,0 0 0,0 0 0,-1 0 0,1 0 0,1 1 0,-1-1 0,0 1 0,0-1 0,1 1 0,-1 0 0,0 0 0,1 0 0,0 0 0,-1 0 0,1 0 0,0 0 0,0 0 0,0 0 0,1 0 0,-2 5 0,-2 7 0,1 0 0,1 0 0,-1 25 0,2-30 0,-2 27 0,2 1 0,2 0 0,1 0 0,1-1 0,3 1 0,0-1 0,3 0 0,1-1 0,1 0 0,2-1 0,2 0 0,1-1 0,1 0 0,2-2 0,34 45 0,-47-68-114,0 0 1,1-1-1,0 0 0,1 0 0,0-1 1,0 1-1,0-2 0,0 1 0,1-1 1,0-1-1,12 6 0,7-3-6712</inkml:trace>
</inkml:ink>
</file>

<file path=ppt/ink/ink3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51.5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24575,'0'5'0,"6"3"0</inkml:trace>
</inkml:ink>
</file>

<file path=ppt/ink/ink3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51.95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24575,'0'0'-8191</inkml:trace>
</inkml:ink>
</file>

<file path=ppt/ink/ink3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52.35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24575,'0'0'-8191</inkml:trace>
</inkml:ink>
</file>

<file path=ppt/ink/ink3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54.07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31 95 24575,'1'0'0,"0"0"0,0 0 0,0 1 0,0-1 0,0 0 0,-1 1 0,1-1 0,0 0 0,0 1 0,0 0 0,0-1 0,-1 1 0,1-1 0,0 1 0,-1 0 0,1-1 0,0 1 0,-1 0 0,1 0 0,-1-1 0,1 1 0,-1 0 0,0 0 0,1 0 0,-1 0 0,0 0 0,1 0 0,-1 0 0,0 0 0,0 0 0,0-1 0,0 1 0,0 0 0,0 0 0,0 0 0,0 0 0,-1 2 0,-8 36 0,-7-15 0,13-21 0,0 1 0,0-1 0,0 1 0,1 0 0,0 0 0,0 0 0,0 0 0,-1 6 0,2-9 0,1 0 0,0-1 0,0 1 0,0 0 0,0-1 0,1 1 0,-1 0 0,0 0 0,0-1 0,0 1 0,0 0 0,1-1 0,-1 1 0,0-1 0,1 1 0,-1 0 0,0-1 0,1 1 0,-1-1 0,1 1 0,-1-1 0,1 1 0,0 0 0,27 8 0,-20-9 0,-1 0 0,1 0 0,-1 0 0,1-1 0,-1 0 0,0-1 0,1 0 0,-1 0 0,0 0 0,0-1 0,0 0 0,0 0 0,-1-1 0,1 0 0,-1 0 0,0 0 0,0-1 0,-1 0 0,1 0 0,-1-1 0,0 1 0,-1-1 0,1 0 0,-1 0 0,0-1 0,0 1 0,-1-1 0,0 0 0,0 0 0,-1 0 0,0 0 0,0-1 0,-1 1 0,0 0 0,0-1 0,0 1 0,-2-11 0,2 15 0,-1 0 0,-1 0 0,1 0 0,0 1 0,-1-1 0,1 0 0,-1 1 0,0-1 0,0 0 0,0 1 0,0-1 0,0 1 0,-1-1 0,1 1 0,-1 0 0,1 0 0,-1-1 0,0 1 0,0 0 0,0 1 0,0-1 0,0 0 0,-1 1 0,1-1 0,0 1 0,-1-1 0,1 1 0,-1 0 0,1 0 0,-1 0 0,-5 0 0,4 0 0,0 1 0,0-1 0,0 1 0,0 1 0,0-1 0,0 0 0,0 1 0,0 0 0,0 0 0,0 0 0,0 1 0,1-1 0,-1 1 0,0 0 0,1 0 0,-1 0 0,1 0 0,0 1 0,0-1 0,0 1 0,-4 4 0,2-1 0,0 1 0,0 0 0,1 0 0,0 0 0,0 1 0,-3 8 0,6-15 0,0 1 0,1 0 0,-1-1 0,1 1 0,-1 0 0,1 0 0,-1-1 0,1 1 0,0 0 0,0 0 0,0 0 0,0 0 0,0-1 0,0 1 0,1 0 0,-1 0 0,1-1 0,-1 1 0,1 0 0,0 0 0,-1-1 0,1 1 0,0-1 0,0 1 0,0-1 0,0 1 0,0-1 0,1 1 0,-1-1 0,0 0 0,1 0 0,-1 0 0,3 2 0,-3-2 3,0-1 0,1 1 0,-1-1 1,0 0-1,0 1 0,1-1 0,-1 0 0,0 0 0,0 0 0,1 0 0,-1 0 0,0 0 0,0 0 0,1 0 0,-1 0 0,0 0 0,1-1 1,-1 1-1,0-1 0,0 1 0,0-1 0,0 1 0,1-1 0,-1 0 0,0 1 0,0-1 0,0 0 0,0 0 0,0 0 0,-1 0 0,1 0 0,0 0 1,0 0-1,-1 0 0,1 0 0,0 0 0,-1 0 0,1-2 0,1-1-152,0-1 1,-1 1-1,1 0 1,-1 0-1,0-1 1,0 1-1,-1-1 1,1 1-1,-1-9 1,-4-7-6678</inkml:trace>
</inkml:ink>
</file>

<file path=ppt/ink/ink3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55.39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24575,'0'17'0,"-1"2"0,1 1 0,2-1 0,-1 1 0,8 26 0,-8-42 0,0 1 0,0-1 0,1 0 0,0 0 0,-1 0 0,2 0 0,-1 0 0,0-1 0,1 1 0,0 0 0,0-1 0,0 0 0,0 0 0,0 0 0,1 0 0,-1 0 0,1-1 0,0 1 0,0-1 0,0 0 0,0 0 0,0-1 0,0 1 0,8 1 0,-5-2 0,-1 1 0,1-1 0,0-1 0,-1 1 0,1-1 0,0 0 0,-1-1 0,1 0 0,0 0 0,-1 0 0,1-1 0,-1 0 0,0 0 0,1 0 0,-1-1 0,6-3 0,-8 3 0,-1-1 0,1 1 0,0 0 0,-1-1 0,0 0 0,0 0 0,0 0 0,-1 0 0,1 0 0,-1 0 0,0-1 0,0 1 0,0-1 0,-1 0 0,0 1 0,1-1 0,-2 0 0,1 0 0,-1 0 0,1 0 0,-1 0 0,-1-7 0,0 7 0,1 1 0,-1-1 0,0 0 0,-1 1 0,1-1 0,-1 1 0,0 0 0,0 0 0,0-1 0,0 1 0,-1 0 0,0 1 0,0-1 0,0 0 0,0 1 0,0 0 0,-1 0 0,-6-5 0,8 6 0,0 1 0,1 1 0,-1-1 0,0 0 0,0 0 0,0 1 0,0-1 0,1 1 0,-1-1 0,0 1 0,0 0 0,0 0 0,0 0 0,0 0 0,0 0 0,0 0 0,0 1 0,-3 0 0,2 0 0,1 1 0,0-1 0,-1 1 0,1-1 0,0 1 0,0 0 0,0 0 0,0 0 0,1 0 0,-1 0 0,0 0 0,1 1 0,-1-1 0,1 0 0,0 1 0,0-1 0,-1 4 0,0 1 20,0-1 0,1 1 0,0 0 0,0 0 0,1 12 0,7 5-221,-6-23 157,-1-1-1,1 1 1,-1-1 0,1 1 0,0-1-1,-1 0 1,1 1 0,0-1-1,0 0 1,-1 1 0,1-1 0,0 0-1,0 0 1,-1 0 0,1 1 0,0-1-1,0 0 1,0 0 0,-1 0-1,1-1 1,0 1 0,0 0 0,-1 0-1,1 0 1,0 0 0,0-1 0,-1 1-1,2-1 1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11.7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1 344 24575,'0'2'0,"1"-1"0,0 1 0,-1-1 0,1 0 0,0 1 0,0-1 0,0 0 0,0 1 0,0-1 0,0 0 0,0 0 0,0 0 0,0 0 0,1 0 0,-1 0 0,0 0 0,1 0 0,-1-1 0,1 1 0,2 1 0,35 12 0,-36-13 0,27 7 0,1-2 0,-1 0 0,1-3 0,32 1 0,124-8 0,-171 3 0,-1 0 0,0-2 0,0 0 0,0 0 0,0-1 0,0-1 0,-1-1 0,0 0 0,0 0 0,19-13 0,-28 15 0,0 0 0,0 0 0,0 0 0,0-1 0,-1 0 0,0 0 0,0 0 0,0 0 0,0 0 0,-1-1 0,0 0 0,0 0 0,-1 0 0,1 0 0,-1 0 0,-1 0 0,1-1 0,-1 1 0,0-1 0,-1 1 0,1-1 0,-1 1 0,0-1 0,-1 1 0,0 0 0,0-1 0,-2-6 0,0 4 0,0 0 0,-1 0 0,0 0 0,-1 1 0,0-1 0,0 1 0,-1 0 0,0 1 0,0-1 0,-1 1 0,0 0 0,0 1 0,-1 0 0,0 0 0,0 1 0,0-1 0,0 2 0,-1-1 0,-10-3 0,0 1 0,0 0 0,-1 0 0,1 2 0,-1 0 0,-1 2 0,1 0 0,0 1 0,-25 1 0,38 2 0,0-1 0,1 1 0,-1 1 0,1-1 0,-1 1 0,1 0 0,0 0 0,-1 1 0,1 0 0,0 0 0,1 0 0,-1 1 0,0 0 0,-6 6 0,5-3 0,-1 2 0,1-1 0,0 1 0,1 0 0,0 0 0,0 1 0,-8 20 0,2 5 0,2 0 0,1 1 0,2-1 0,-4 47 0,-1 96 0,12 204 0,3-179 0,-4-152 0,2 0 0,3 0 0,2 0 0,17 71 0,-22-117-47,0 0 0,1 0 0,0 0 0,0-1 0,0 1 0,0-1 0,1 0 0,0 1 0,0-1-1,0 0 1,0-1 0,1 1 0,-1 0 0,1-1 0,0 0 0,0 0 0,0 0 0,0-1 0,1 1 0,-1-1 0,1 0 0,-1 0-1,1 0 1,0-1 0,0 0 0,0 0 0,0 0 0,7 0 0,19 0-6779</inkml:trace>
</inkml:ink>
</file>

<file path=ppt/ink/ink3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56.81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 1 24575,'-1'0'0,"0"1"0,0-1 0,-1 1 0,1-1 0,0 1 0,0 0 0,0 0 0,0-1 0,0 1 0,0 0 0,0 0 0,0 0 0,1 0 0,-1 0 0,0 0 0,0 0 0,1 0 0,-1 1 0,1-1 0,-1 0 0,1 0 0,-1 1 0,1-1 0,0 0 0,0 0 0,-1 3 0,-5 41 0,6-38 0,-2 7 0,1-2 0,-1 0 0,2 1 0,0-1 0,0 1 0,1-1 0,2 13 0,-2-22 0,0 0 0,1 0 0,-1 1 0,0-1 0,1 0 0,0-1 0,0 1 0,-1 0 0,2 0 0,-1-1 0,0 1 0,0-1 0,1 0 0,0 0 0,-1 0 0,1 0 0,0 0 0,0 0 0,0-1 0,0 0 0,0 1 0,0-1 0,0 0 0,1 0 0,-1-1 0,0 1 0,6 0 0,65 5 0,1-4 0,84-7 0,-30 1 0,-115 4 0,5 0 0,-1-1 0,1 0 0,0-1 0,23-6 0,-39 8 0,-1-1 0,1 1 0,-1-1 0,0 0 0,1 0 0,-1 1 0,0-1 0,1-1 0,-1 1 0,0 0 0,0-1 0,0 1 0,0-1 0,0 1 0,-1-1 0,1 0 0,0 0 0,-1 0 0,1 0 0,-1 0 0,0 0 0,1 0 0,-1-1 0,0 1 0,-1 0 0,1-1 0,0 1 0,-1-1 0,1 1 0,-1 0 0,1-1 0,-1 1 0,0-1 0,0 1 0,-1-1 0,1 1 0,0-1 0,-1 1 0,0-1 0,-1-3 0,0 1 0,0 0 0,-1 1 0,0-1 0,0 1 0,0 0 0,-1 0 0,1 0 0,-1 1 0,0-1 0,0 1 0,0 0 0,0 0 0,-1 0 0,1 0 0,-1 1 0,0 0 0,-7-3 0,-12-3 0,0 0 0,-31-4 0,44 9 0,-19-4 0,14 3 0,0 0 0,0 1 0,0 1 0,0 0 0,-20 2 0,33 0 0,0 0 0,-1 1 0,1-1 0,-1 1 0,1 0 0,0 0 0,-1 0 0,1 0 0,0 1 0,0 0 0,0-1 0,0 1 0,0 0 0,0 0 0,1 1 0,-1-1 0,1 1 0,-1-1 0,1 1 0,0 0 0,0-1 0,0 1 0,0 0 0,1 1 0,-1-1 0,1 0 0,0 0 0,0 1 0,-1 4 0,-2 10 0,1-1 0,1 1 0,1-1 0,0 22 0,1-35 0,0 0 0,0 0 0,0 0 0,0 0 0,1 0 0,-1 0 0,1 0 0,0 0 0,1 0 0,-1 0 0,1-1 0,-1 1 0,1-1 0,0 1 0,0-1 0,1 0 0,-1 1 0,1-1 0,-1 0 0,1-1 0,0 1 0,0 0 0,0-1 0,4 3 0,-6-5 3,1 1 0,-1-1-1,0 0 1,0 0 0,0 1-1,0-1 1,0 0 0,0 0-1,0 0 1,1 0 0,-1 0-1,0 0 1,0-1 0,0 1-1,0 0 1,0 0 0,0-1-1,0 1 1,0-1 0,0 1-1,0-1 1,0 1 0,0-1-1,0 0 1,0 0 0,0 1-1,0-1 1,-1 0 0,2-1 0,14-32-1449,-8 1-5380</inkml:trace>
</inkml:ink>
</file>

<file path=ppt/ink/ink3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57.94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159 0 24575,'0'23'0,"1"-12"0,-1 0 0,0-1 0,-1 1 0,0 0 0,-4 14 0,3-21 0,1 0 0,-1 0 0,0-1 0,0 1 0,0-1 0,-1 1 0,1-1 0,-1 0 0,0 0 0,1 0 0,-2 0 0,1-1 0,0 1 0,0-1 0,-1 0 0,1 0 0,-1 0 0,-4 2 0,0 0 0,-1 0 0,1 0 0,0 1 0,0 1 0,1-1 0,-1 1 0,1 1 0,-9 9 0,14-14 0,0 1 0,1-1 0,-1 1 0,0 0 0,1-1 0,0 1 0,0 0 0,0 0 0,0 0 0,0 0 0,0 0 0,1 0 0,-1 0 0,1 0 0,0 0 0,0 0 0,0 0 0,0 0 0,1 0 0,-1 0 0,1 0 0,0 0 0,0 0 0,0 0 0,0-1 0,0 1 0,0 0 0,1-1 0,0 1 0,2 3 0,-2-4 0,-1 1 0,1-1 0,0 0 0,0 1 0,0-1 0,0 0 0,1 0 0,-1 0 0,0-1 0,1 1 0,0-1 0,-1 1 0,1-1 0,0 0 0,-1 0 0,1 0 0,0 0 0,0-1 0,0 1 0,0-1 0,0 1 0,0-1 0,0 0 0,0-1 0,0 1 0,0 0 0,0-1 0,0 1 0,0-1 0,-1 0 0,1 0 0,3-1 0,0-2 0,1 0 0,0 1 0,-1-2 0,0 1 0,0-1 0,-1 0 0,1 0 0,-1-1 0,0 1 0,0-1 0,5-10 0,5-9 0,20-47 0,-31 62 0,0-1 0,0 0 0,-2 0 0,1 0 0,-1 0 0,-1 0 0,1-19 0,-2 28 0,0-1 0,-1 0 0,1 1 0,0-1 0,-1 0 0,0 1 0,1-1 0,-1 1 0,0-1 0,0 1 0,-1-1 0,1 1 0,0 0 0,-1 0 0,0-1 0,1 1 0,-1 0 0,0 0 0,0 1 0,0-1 0,0 0 0,0 1 0,-1-1 0,1 1 0,0 0 0,-1-1 0,1 1 0,-1 0 0,1 1 0,-1-1 0,1 0 0,-1 1 0,0-1 0,1 1 0,-1 0 0,0 0 0,0 0 0,1 0 0,-1 1 0,0-1 0,-2 1 0,-1 0 0,1 0 0,-1 1 0,1-1 0,-1 1 0,1 0 0,-1 0 0,1 1 0,0 0 0,0 0 0,1 0 0,-1 0 0,0 1 0,1-1 0,0 1 0,0 0 0,0 1 0,0-1 0,-5 10 0,8-11-45,-1 0-1,1 0 1,0 1-1,0-1 1,0 1-1,0-1 1,1 0-1,0 1 1,-1-1-1,1 1 1,0-1-1,1 1 1,-1-1-1,1 1 1,-1-1-1,1 1 1,0-1-1,0 0 1,1 1-1,-1-1 1,1 0-1,0 0 1,-1 0-1,1 0 1,0 0-1,1 0 0,-1-1 1,0 1-1,4 2 1,14 9-6781</inkml:trace>
</inkml:ink>
</file>

<file path=ppt/ink/ink3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3:59.16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 0 24575,'-2'1'0,"1"-1"0,0 0 0,0 1 0,0-1 0,0 1 0,0-1 0,0 1 0,0-1 0,0 1 0,0 0 0,0 0 0,0-1 0,1 1 0,-1 0 0,0 0 0,0 0 0,1 0 0,-1 0 0,1 0 0,-1 0 0,1 0 0,-1 0 0,1 0 0,-1 0 0,1 0 0,0 0 0,-1 2 0,-5 36 0,6-35 0,-5 57 0,7 118 0,-2-177 0,0 1 0,0 0 0,0-1 0,0 1 0,1 0 0,-1-1 0,1 1 0,0 0 0,0-1 0,0 1 0,0-1 0,0 0 0,0 1 0,1-1 0,-1 0 0,1 0 0,-1 1 0,1-1 0,0-1 0,0 1 0,0 0 0,0 0 0,0-1 0,0 1 0,1-1 0,-1 0 0,0 1 0,1-1 0,-1 0 0,1 0 0,-1-1 0,1 1 0,0-1 0,-1 1 0,1-1 0,4 0 0,-1 0 0,1-1 0,-1 0 0,0-1 0,-1 1 0,1-1 0,0-1 0,0 1 0,-1-1 0,0 1 0,1-2 0,-1 1 0,0-1 0,0 1 0,-1-1 0,6-6 0,-3 2 0,-1-1 0,0 0 0,0 0 0,-1 0 0,0-1 0,0 0 0,-1 0 0,0 0 0,-1-1 0,2-10 0,-4 18 0,0-1 0,-1 1 0,1-1 0,-1 1 0,1-1 0,-1 1 0,0-1 0,0 1 0,-1-1 0,1 1 0,-1-1 0,0 1 0,0 0 0,0-1 0,0 1 0,0 0 0,-1 0 0,1-1 0,-1 1 0,0 0 0,0 1 0,0-1 0,-1 0 0,1 1 0,0-1 0,-1 1 0,0 0 0,0-1 0,0 1 0,1 1 0,-2-1 0,1 0 0,0 1 0,-4-2 0,4 2 0,1 0 0,-1 1 0,0-1 0,0 1 0,0-1 0,0 1 0,1 0 0,-1 0 0,0 1 0,0-1 0,0 0 0,0 1 0,0 0 0,1-1 0,-1 1 0,0 0 0,1 1 0,-1-1 0,1 0 0,-5 4 0,3-2 0,1 0 0,0 0 0,0 1 0,0-1 0,0 1 0,0 0 0,1-1 0,0 2 0,0-1 0,0 0 0,0 0 0,-1 6 0,1-6 0,1 1 0,0-1 0,0 1 0,0-1 0,0 0 0,1 1 0,-1-1 0,1 1 0,1-1 0,-1 1 0,0-1 0,1 1 0,0-1 0,0 1 0,1-1 0,-1 0 0,1 0 0,0 1 0,0-1 0,0 0 0,0-1 0,1 1 0,0 0 0,0-1 0,0 0 0,0 1 0,5 3 0,-7-6 0,1 0 0,-1 0 0,1-1 0,-1 1 0,1 0 0,0-1 0,-1 1 0,1-1 0,0 1 0,0-1 0,-1 0 0,1 0 0,0 1 0,0-1 0,-1-1 0,1 1 0,0 0 0,0 0 0,-1-1 0,1 1 0,0-1 0,-1 1 0,1-1 0,0 0 0,-1 1 0,1-1 0,-1 0 0,1 0 0,-1 0 0,0 0 0,1-1 0,-1 1 0,0 0 0,0-1 0,0 1 0,0 0 0,0-1 0,0 1 0,0-1 0,0 0 0,-1 1 0,1-1 0,-1 0 0,1 1 0,-1-1 0,1 0 0,-1-2 0,4-4-1365</inkml:trace>
</inkml:ink>
</file>

<file path=ppt/ink/ink3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00.6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132 34 24575,'-29'-1'0,"21"0"0,-1 0 0,0 1 0,1 0 0,-1 1 0,0 0 0,1 0 0,-16 5 0,22-5 0,1 0 0,0-1 0,0 1 0,0 0 0,0 0 0,-1 0 0,1 0 0,1 0 0,-1 0 0,0 1 0,0-1 0,0 0 0,1 0 0,-1 1 0,0-1 0,1 0 0,-1 1 0,1-1 0,0 0 0,-1 1 0,1-1 0,0 1 0,0-1 0,0 1 0,0-1 0,0 1 0,0-1 0,0 0 0,1 1 0,-1-1 0,0 1 0,1-1 0,-1 0 0,2 2 0,23 49 0,-22-47 0,2 4 0,0-1 0,1 0 0,-1 0 0,2 0 0,-1-1 0,1 0 0,0 0 0,1 0 0,-1-1 0,1 0 0,11 5 0,-14-8 0,0-2 0,0 1 0,0-1 0,0 1 0,1-1 0,-1-1 0,0 1 0,0-1 0,1 0 0,-1 0 0,0 0 0,0-1 0,1 0 0,-1 0 0,0 0 0,0-1 0,0 0 0,0 0 0,0 0 0,-1 0 0,1-1 0,7-5 0,-5 2 0,0 0 0,-1 0 0,0-1 0,0 0 0,0 0 0,-1 0 0,0-1 0,-1 0 0,0 0 0,0 0 0,0 0 0,2-10 0,-4 13 0,-1 0 0,0 0 0,0-1 0,0 1 0,-1 0 0,0 0 0,0 0 0,0-1 0,0 1 0,-2-6 0,1 8 0,0 1 0,0-1 0,0 1 0,0-1 0,0 1 0,-1-1 0,1 1 0,-1-1 0,1 1 0,-1 0 0,0 0 0,0 0 0,0 0 0,0 0 0,-1 1 0,1-1 0,0 1 0,-1-1 0,-3-1 0,4 2-3,0 0 0,-1 0 0,1 0-1,0 0 1,0 0 0,-1 1 0,1-1 0,0 1-1,-1-1 1,1 1 0,-1 0 0,1 0-1,0 0 1,-1 0 0,1 1 0,0-1 0,-1 0-1,1 1 1,0 0 0,-1 0 0,1-1-1,0 1 1,0 1 0,-4 1 0,3 0 18,1 0 1,-1 0-1,0 1 0,1-1 1,0 1-1,0 0 1,0-1-1,0 1 0,0 0 1,1 0-1,0 0 1,-2 8-1,0 8-312,1 1 0,1 0 0,1-1 0,3 33 0</inkml:trace>
</inkml:ink>
</file>

<file path=ppt/ink/ink3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4:01.7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284 0 24575,'-22'0'0,"0"1"0,0 1 0,0 1 0,0 1 0,1 1 0,0 1 0,-22 9 0,37-13 0,-1 1 0,1 1 0,0-1 0,0 1 0,1 0 0,-1 0 0,1 1 0,0 0 0,0 0 0,1 0 0,-7 8 0,9-8 0,-1 0 0,1 0 0,0 0 0,0 0 0,1 0 0,0 0 0,0 0 0,0 0 0,0 1 0,1-1 0,0 0 0,0 1 0,0-1 0,0 0 0,1 0 0,3 10 0,-2-9 0,0 0 0,1-1 0,0 1 0,0-1 0,0 1 0,1-1 0,0 0 0,0 0 0,0-1 0,0 1 0,1-1 0,0 0 0,0 0 0,9 5 0,-12-8 0,-1 0 0,1 1 0,0-1 0,0 0 0,0 0 0,0-1 0,0 1 0,0 0 0,0-1 0,0 1 0,1-1 0,-1 1 0,0-1 0,0 0 0,0 0 0,1 0 0,-1 0 0,0-1 0,0 1 0,0-1 0,0 1 0,0-1 0,0 0 0,0 1 0,0-1 0,0 0 0,0 0 0,0-1 0,0 1 0,0 0 0,-1-1 0,1 1 0,0-1 0,-1 1 0,0-1 0,1 0 0,-1 1 0,0-1 0,0 0 0,0 0 0,0 0 0,0 0 0,1-4 0,2-7 0,0-1 0,-1 0 0,0 0 0,-2 0 0,1 0 0,-2-15 0,0 22 0,0 0 0,-1-1 0,0 1 0,-1 0 0,1 0 0,-4-8 0,4 13 0,0-1 0,0 1 0,0 0 0,-1-1 0,1 1 0,-1 0 0,1 0 0,-1 0 0,0 0 0,0 0 0,0 0 0,0 0 0,0 1 0,0-1 0,-1 1 0,-3-3 0,5 4 0,0-1 0,0 1 0,0 0 0,0-1 0,0 1 0,0 0 0,-1-1 0,1 1 0,0 0 0,0 0 0,0 0 0,0 0 0,0 0 0,-1 0 0,1 1 0,0-1 0,0 0 0,0 0 0,0 1 0,0-1 0,0 1 0,0-1 0,0 1 0,0 0 0,0-1 0,0 1 0,0 0 0,0-1 0,0 1 0,1 0 0,-1 0 0,0 0 0,0 0 0,1 0 0,-1 0 0,1 0 0,-1 0 0,1 0 0,-1 0 0,1 0 0,0 0 0,0 0 0,-1 0 0,1 1 0,0 0 0,-1 3 0,1-1 0,-1 1 0,1 0 0,0 0 0,0-1 0,0 1 0,1 0 0,0-1 0,0 1 0,2 5 0,7 12-1365,0-1-5461</inkml:trace>
</inkml:ink>
</file>

<file path=ppt/ink/ink3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02.61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165 0 24575,'-5'1'0,"0"-1"0,-1 1 0,1 0 0,0 1 0,0-1 0,0 1 0,0 0 0,0 0 0,1 1 0,-1 0 0,1-1 0,-1 1 0,1 1 0,0-1 0,0 1 0,0-1 0,1 1 0,-6 8 0,2-3 0,0 1 0,1 0 0,1 0 0,-1 0 0,2 1 0,-1 0 0,-3 17 0,-2 36 0,2 0 0,3 1 0,4 0 0,6 76 0,0-5 0,-6-80 0,0-34 0,0-1 0,2 1 0,0 0 0,1 0 0,2-1 0,0 1 0,10 29 0,3-7 0,-10-23 0,1 0 0,1-1 0,1 0 0,16 23 0,-22-37 0,0-1 0,0 0 0,1 0 0,0-1 0,0 1 0,0-1 0,0 0 0,1 0 0,-1-1 0,1 0 0,0 0 0,0 0 0,0-1 0,1 1 0,-1-1 0,1-1 0,-1 0 0,12 2 0,8-4 0,0 0 0,0-2 0,0 0 0,0-2 0,47-15 0,5-1 0,55-5 0,252-16 0,139 33 0,-152 21-330,644 103-1,-735-67 331,561 86 0,10-63 0,475-71-49,-473-5 649,-839 4-590,-1-1-1,0 0 1,0-1 0,0-1 0,0 0-1,-1-1 1,1 0 0,-1-1-1,0 0 1,16-12 0,39-17-7,126-66-3,-81 39 0,-107 59 0,18-9 0,-1-1 0,0-1 0,22-18 0,-39 27 0,-1 0 0,1-1 0,-1 1 0,0-1 0,0 0 0,0-1 0,-1 1 0,0-1 0,0 0 0,-1 0 0,0 0 0,0 0 0,0-1 0,-1 1 0,1-10 0,1-36 0,-3 0 0,-10-105 0,8 155 0,1-5 0,-1 0 0,0 0 0,-1 0 0,0 1 0,0-1 0,0 1 0,-1-1 0,0 1 0,-1 0 0,0 0 0,0 0 0,0 0 0,-1 1 0,-6-8 0,1 5 0,-1 1 0,0 0 0,0 0 0,-1 1 0,0 0 0,0 1 0,-20-7 0,-146-59 0,158 65 0,0 0 0,-1 2 0,0 0 0,0 1 0,-40-2 0,-112 8 0,73 1 0,-2361-1 0,1263-4 0,782-30 0,1 0 0,-1283 34 0,1540-9-155,-253-45-1,290 33-898,60 10-5772</inkml:trace>
</inkml:ink>
</file>

<file path=ppt/ink/ink3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03.79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95 1 24575,'0'5'0,"0"12"0,0 9 0,0 11 0,0 14 0,-5 14 0,-7 13 0,-2 8 0,2 0 0,3 7 0,-3 3 0,2-4 0,2-8 0,2-7 0,2-11 0,2-12 0,2-9 0,0-13-8191</inkml:trace>
</inkml:ink>
</file>

<file path=ppt/ink/ink3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04.67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95 0 24575,'5'0'0,"7"0"0,7 0 0,0 11 0,-3 8 0,-4 6 0,-10 5 0,-5 2 0,-7 6 0,-13 7 0,-2 2 0,-2-8 0,3-5 0,1-3 0,-1-6 0,3-9-8191</inkml:trace>
</inkml:ink>
</file>

<file path=ppt/ink/ink3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05.4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 1 24575,'2'236'0,"-5"253"0,-11-281 71,-2 72-1507,15-249-5390</inkml:trace>
</inkml:ink>
</file>

<file path=ppt/ink/ink3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07.429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152 58 24575,'0'-2'0,"-1"-1"0,1 0 0,-1 1 0,1-1 0,-1 1 0,0-1 0,0 1 0,0-1 0,0 1 0,-1-1 0,1 1 0,-1 0 0,1 0 0,-1 0 0,0 0 0,0 0 0,0 0 0,0 0 0,0 1 0,0-1 0,0 1 0,-1-1 0,1 1 0,-1 0 0,1 0 0,-1 0 0,1 0 0,-1 1 0,1-1 0,-1 1 0,0-1 0,1 1 0,-1 0 0,0 0 0,1 0 0,-1 0 0,0 1 0,1-1 0,-1 1 0,1-1 0,-1 1 0,0 0 0,1 0 0,0 0 0,-1 0 0,1 1 0,0-1 0,-1 1 0,1-1 0,0 1 0,0 0 0,0 0 0,1 0 0,-1 0 0,0 0 0,-1 3 0,-5 17 0,0 1 0,2 0 0,1 0 0,-5 44 0,10-59 0,-1 0 0,2 0 0,-1 0 0,1 0 0,0 0 0,0 0 0,6 15 0,-7-22 0,1 1 0,-1 0 0,1-1 0,-1 1 0,1-1 0,0 1 0,0 0 0,0-1 0,0 0 0,0 1 0,0-1 0,0 0 0,1 1 0,-1-1 0,0 0 0,1 0 0,-1 0 0,0 0 0,1 0 0,0-1 0,-1 1 0,1 0 0,-1-1 0,1 1 0,0-1 0,-1 1 0,1-1 0,0 0 0,0 0 0,-1 0 0,1 0 0,0 0 0,0 0 0,-1 0 0,1-1 0,0 1 0,-1 0 0,1-1 0,0 0 0,-1 1 0,1-1 0,-1 0 0,3-1 0,3-3 0,-1 1 0,1-1 0,-1 0 0,-1 0 0,1-1 0,-1 0 0,0 0 0,0 0 0,6-12 0,36-72 0,-26 46 0,-7 23 0,-14 21 0,0 0 0,0 0 0,0 0 0,0 0 0,0 0 0,1 0 0,-1 0 0,0-1 0,0 1 0,0 0 0,0 0 0,0 0 0,0 0 0,1 0 0,-1 0 0,0 0 0,0 0 0,0 0 0,0 0 0,0 0 0,1 0 0,-1 0 0,0 0 0,0 0 0,0 0 0,0 0 0,0 0 0,1 0 0,-1 1 0,0-1 0,0 0 0,0 0 0,0 0 0,0 0 0,0 0 0,0 0 0,1 0 0,-1 0 0,0 0 0,0 1 0,0-1 0,0 0 0,0 0 0,0 0 0,0 0 0,0 0 0,0 0 0,0 1 0,0-1 0,0 0 0,0 0 0,0 0 0,0 0 0,0 0 0,0 1 0,0-1 0,0 0 0,0 0 0,0 0 0,0 0 0,0 1 0,-3 42 0,1-20 0,0 5-98,0 137 329,2-148-419,2 1 1,1 0 0,0-1 0,1 0 0,1 0-1,0 0 1,9 17 0,5 1-6639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15.1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658 1 24575,'0'0'0,"-1"0"0,0 0 0,1 1 0,-1-1 0,0 0 0,1 1 0,-1-1 0,1 1 0,-1-1 0,1 1 0,-1-1 0,1 1 0,-1-1 0,1 1 0,-1-1 0,1 1 0,0 0 0,-1-1 0,1 1 0,0 0 0,0-1 0,-1 1 0,1 0 0,0-1 0,0 1 0,0 0 0,0-1 0,0 3 0,-2 23 0,2-25 0,5 90 0,29 160 0,-18-162 0,7 175 0,-23-252 0,0 24 0,-6 50 0,4-76 0,0 0 0,0 0 0,0 0 0,-1-1 0,-1 0 0,0 1 0,0-1 0,-1-1 0,-10 17 0,7-22 0,4-14 0,-1-21 0,5 27 0,-6-40 0,-2 1 0,-1 0 0,-3 1 0,-1 0 0,-21-45 0,22 61 0,-1 1 0,-2 0 0,0 1 0,-1 0 0,-2 1 0,0 2 0,-2-1 0,-40-35 0,51 52 0,0 0 0,0 1 0,-1 0 0,0 0 0,0 1 0,0 1 0,0-1 0,-1 2 0,1-1 0,-1 2 0,0-1 0,-14 1 0,-14 1 0,-78 11 0,99-9 0,15-2 0,-1 1 0,1 0 0,0 0 0,0 0 0,0 0 0,-1 0 0,1 1 0,0-1 0,0 1 0,1 0 0,-1 0 0,0 0 0,1 0 0,-1 0 0,1 1 0,0-1 0,-1 1 0,1 0 0,1-1 0,-1 1 0,0 0 0,1 0 0,-1 0 0,1 0 0,0 1 0,0-1 0,0 0 0,0 0 0,1 1 0,-1-1 0,1 0 0,0 1 0,0-1 0,0 1 0,1 3 0,0 6 0,0-1 0,1 1 0,1-1 0,0 1 0,0-1 0,1 0 0,1 0 0,7 14 0,2-2 0,0-1 0,1 0 0,2-1 0,0-1 0,1-1 0,1 0 0,1-1 0,24 17 0,-29-26 0,0 0 0,1-1 0,0 0 0,1-1 0,-1-1 0,2-1 0,-1 0 0,1-1 0,-1-1 0,1-1 0,0-1 0,1 0 0,18-1 0,-1 0-455,1 0 0,56 12 0,-71-10-6371</inkml:trace>
</inkml:ink>
</file>

<file path=ppt/ink/ink3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09.87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563 1 24575,'-8'2'0,"0"0"0,0 0 0,0 1 0,0 0 0,0 1 0,1-1 0,0 2 0,-1-1 0,1 1 0,-8 7 0,-2 0 0,-39 26 0,-135 98 0,159-111 0,1 2 0,2 1 0,-44 54 0,68-75 0,0 0 0,1 0 0,-1 0 0,2 1 0,-1 0 0,1-1 0,0 1 0,1 1 0,0-1 0,0 0 0,1 0 0,-1 10 0,2-14 0,0 1 0,0 0 0,1-1 0,-1 1 0,1 0 0,0-1 0,1 1 0,-1-1 0,1 1 0,0-1 0,0 0 0,0 0 0,0 0 0,1 0 0,0 0 0,0 0 0,0-1 0,0 1 0,0-1 0,1 0 0,-1 0 0,1 0 0,4 2 0,-5-3 0,-1-1 0,1 1 0,0-1 0,0 0 0,0 0 0,0 0 0,0 0 0,0 0 0,0-1 0,0 1 0,0-1 0,0 0 0,0 0 0,0 0 0,0 0 0,0-1 0,0 1 0,6-3 0,-4 1 0,-1 0 0,1 0 0,0-1 0,0 0 0,-1 0 0,0-1 0,0 1 0,0-1 0,7-8 0,0-2 0,0-1 0,-1-1 0,-1 0 0,-1 0 0,9-23 0,1-7 0,-7 14 0,2 1 0,21-38 0,-27 57 0,1 1 0,0 1 0,0-1 0,1 1 0,0 1 0,1 0 0,0 0 0,1 0 0,13-7 0,6-4 0,43-24 0,-66 40 0,-1 1 0,1 0 0,0 1 0,1-1 0,-1 1 0,0 1 0,1-1 0,10 0 0,-15 2 0,0 1 0,0-1 0,0 1 0,0-1 0,-1 1 0,1 0 0,0 0 0,0 0 0,0 1 0,-1-1 0,1 1 0,-1-1 0,1 1 0,-1 0 0,0 0 0,0 0 0,1 0 0,-1 0 0,-1 1 0,1-1 0,0 0 0,0 1 0,-1 0 0,0-1 0,1 1 0,-1 0 0,0 0 0,0 0 0,-1-1 0,2 6 0,1 10 0,0 1 0,-1-1 0,-1 33 0,-1-41 0,4 85 0,30 178 0,-28-218-37,-5-43-129,0 1 0,0 0 0,2 0 0,-1-1 0,2 1 0,-1-1 0,11 21 0,-1-14-6660</inkml:trace>
</inkml:ink>
</file>

<file path=ppt/ink/ink3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11.50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33 0 24575,'-1'1'0,"0"-1"0,0 0 0,0 1 0,0-1 0,0 0 0,0 1 0,0 0 0,0-1 0,0 1 0,0-1 0,0 1 0,0 0 0,0 0 0,1 0 0,-1-1 0,0 1 0,0 0 0,1 0 0,-1 0 0,1 0 0,-1 0 0,1 0 0,-1 0 0,1 0 0,0 0 0,0 0 0,-1 2 0,-5 34 0,6-34 0,-6 269 0,8-167 0,-2-98 0,4 69 0,-3-70 0,0-1 0,0 0 0,0 0 0,1 0 0,-1 0 0,1 0 0,1 0 0,-1 0 0,1-1 0,-1 1 0,6 6 0,-7-10 0,0-1 0,0 1 0,0 0 0,0-1 0,1 1 0,-1-1 0,0 1 0,0-1 0,0 0 0,0 1 0,1-1 0,-1 0 0,0 0 0,0 0 0,0 0 0,1 0 0,-1 0 0,0 0 0,0 0 0,0 0 0,1 0 0,-1-1 0,0 1 0,0-1 0,0 1 0,0-1 0,0 1 0,0-1 0,0 0 0,0 1 0,0-1 0,0 0 0,0 0 0,0 0 0,0 1 0,0-1 0,0-2 0,34-40 0,-30 36 0,11-16 0,-2-1 0,-1 0 0,0-1 0,-2 0 0,-1-1 0,-1 0 0,11-54 0,-8 47 0,-5 31 0,-1 21 0,-3 15 33,-2-1 0,-3 49 0,0-54-326,2 1 0,0-1 1,2 1-1,6 28 0,-2-33-6533</inkml:trace>
</inkml:ink>
</file>

<file path=ppt/ink/ink3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12.3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 1 24575,'1'13'0,"0"0"0,0 0 0,1 1 0,1-1 0,0-1 0,1 1 0,0 0 0,7 11 0,-9-18 0,1 0 0,0-1 0,0 1 0,1-1 0,-1 0 0,1 0 0,0-1 0,1 1 0,-1-1 0,1 0 0,0 0 0,0 0 0,0-1 0,0 1 0,1-1 0,-1-1 0,1 1 0,11 3 0,-15-6 0,0 1 0,0-1 0,0 0 0,0 0 0,0 0 0,0 0 0,0 0 0,0 0 0,-1 0 0,1-1 0,0 1 0,0-1 0,0 1 0,0-1 0,0 0 0,0 0 0,-1 0 0,1 0 0,0 0 0,-1 0 0,1 0 0,1-3 0,0 1 0,-1 0 0,1 0 0,-1-1 0,0 1 0,0-1 0,-1 1 0,1-1 0,-1 0 0,0 1 0,0-1 0,1-4 0,-1 3 0,0-1 0,0 1 0,-1-1 0,0 1 0,0 0 0,0-1 0,0 1 0,-1-1 0,0 1 0,0 0 0,-1-1 0,1 1 0,-1 0 0,0 0 0,0 0 0,-1 0 0,-3-5 0,5 9 0,0-1 0,-1 1 0,1 0 0,0 0 0,0 0 0,-1 0 0,1 0 0,-1 0 0,1 0 0,-1 0 0,1 1 0,-1-1 0,1 1 0,-1-1 0,0 1 0,1-1 0,-1 1 0,0 0 0,1 0 0,-1 0 0,0 0 0,1 0 0,-1 0 0,0 0 0,-2 2 0,0-1 0,1 1 0,0 0 0,0 0 0,-1 0 0,1 0 0,1 0 0,-1 1 0,0 0 0,1-1 0,-1 1 0,-2 4 0,-4 6 0,1 1 0,0 1 0,0-1 0,-6 23 0,2 1 0,2 0 0,2 1 0,1 0 0,-1 44 0,5 162 0,4-174 0,-1-48-110,-1 7 192,2-1-1,6 40 0,-6-63-153,0-1 1,0 0 0,0 0-1,0 0 1,1 0 0,0 0-1,0 0 1,0 0-1,1 0 1,0-1 0,-1 1-1,2-1 1,-1 0 0,0 0-1,1 0 1,0 0-1,0-1 1,0 1 0,0-1-1,5 3 1,13 1-6755</inkml:trace>
</inkml:ink>
</file>

<file path=ppt/ink/ink3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15.15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594 97 24575,'-18'-1'0,"1"-1"0,0-1 0,0 0 0,0-2 0,-24-8 0,-47-12 0,9 7 0,-25-6 0,94 23 0,1 0 0,-1 0 0,0 1 0,1 0 0,-1 1 0,0 0 0,1 1 0,-13 3 0,17-3 0,-1 0 0,1 1 0,0 0 0,0 0 0,0 0 0,0 1 0,0-1 0,1 1 0,0 0 0,0 1 0,0-1 0,0 1 0,1 0 0,-1 0 0,1 0 0,0 0 0,1 0 0,-1 1 0,1-1 0,0 1 0,1 0 0,-3 11 0,0 11 0,1 0 0,1 0 0,3 44 0,0-41 0,2 252 0,-3-275-5,0 0 0,1 0-1,0 1 1,0-1-1,1 0 1,0 0 0,0 0-1,1 0 1,0-1 0,0 1-1,1-1 1,0 1 0,0-1-1,10 11 1,-7-11 23,0 1 0,1-2 0,0 1 1,1-1-1,-1 0 0,1-1 0,0 0 0,0-1 1,1 0-1,13 5 0,14-1-266,0 0 1,1-3-1,0-1 1,0-1-1,45-4 1,-43 0-6579</inkml:trace>
</inkml:ink>
</file>

<file path=ppt/ink/ink3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16.65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327 1 24575,'-9'11'0,"1"1"0,0 1 0,1-1 0,0 1 0,1 0 0,1 1 0,0 0 0,-5 24 0,-2 3 0,-121 380 0,127-406 0,0 0 0,-1-1 0,-18 27 0,17-29 0,0 1 0,0 1 0,1-1 0,-8 25 0,8-14 0,2-11 0,1 1 0,1 0 0,0 0 0,-1 21 0,4-35 0,-1 1 0,1 0 0,0-1 0,0 1 0,0-1 0,0 1 0,0 0 0,0-1 0,0 1 0,0-1 0,0 1 0,0-1 0,1 1 0,-1-1 0,0 1 0,0 0 0,0-1 0,1 1 0,-1-1 0,0 1 0,1-1 0,-1 1 0,0-1 0,1 0 0,-1 1 0,1 0 0,10-9 0,9-23 0,-8 5 0,2 0 0,0 1 0,30-39 0,-38 57 0,1-1 0,-1 2 0,2-1 0,-1 1 0,1 0 0,-1 1 0,2 0 0,-1 0 0,0 0 0,1 1 0,0 1 0,0-1 0,0 1 0,1 1 0,9-2 0,-11 3 0,0-1 0,0 2 0,0-1 0,1 1 0,-1 1 0,0-1 0,0 1 0,11 3 0,-16-3 0,0 0 0,0 1 0,0-1 0,-1 0 0,1 1 0,0 0 0,-1 0 0,0 0 0,1 0 0,-1 0 0,0 0 0,0 1 0,0-1 0,0 1 0,-1-1 0,1 1 0,-1-1 0,1 1 0,-1 0 0,0 0 0,0 0 0,0 0 0,0 0 0,0 5 0,2 21 0,-2-1 0,0 1 0,-6 42 0,2-37 0,3 58 0,1-88-80,-1 0 0,1 0-1,0 1 1,0-1 0,0 0-1,1 0 1,0 0 0,-1 0-1,1-1 1,1 1 0,-1 0 0,0-1-1,1 1 1,0-1 0,0 0-1,5 4 1,11 8-6746</inkml:trace>
</inkml:ink>
</file>

<file path=ppt/ink/ink3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17.927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348 127 24575,'0'-3'0,"-1"1"0,0-1 0,1 1 0,-1-1 0,0 1 0,-1 0 0,1-1 0,0 1 0,-1 0 0,1 0 0,-1 0 0,0 0 0,1 0 0,-1 0 0,0 1 0,0-1 0,0 0 0,0 1 0,-3-2 0,-50-26 0,44 23 0,-12-4 0,1 0 0,-35-9 0,50 16 0,-1 1 0,0 0 0,-1 1 0,1 0 0,0 0 0,0 1 0,0 0 0,0 1 0,-1-1 0,1 1 0,-9 3 0,14-2 0,0-1 0,1 1 0,-1 0 0,0 0 0,1 1 0,-1-1 0,1 1 0,-1-1 0,1 1 0,0 0 0,0-1 0,0 1 0,1 0 0,-1 0 0,1 1 0,0-1 0,-1 0 0,1 0 0,1 1 0,-1-1 0,0 0 0,1 1 0,0-1 0,0 1 0,0 4 0,0-1 0,0 1 0,0 0 0,1 0 0,0-1 0,0 1 0,1-1 0,0 1 0,0-1 0,1 0 0,4 10 0,-4-13 0,0-1 0,-1 1 0,1-1 0,0 1 0,1-1 0,-1 0 0,0 0 0,1-1 0,0 1 0,0-1 0,0 1 0,0-1 0,0-1 0,0 1 0,0 0 0,0-1 0,1 0 0,-1 0 0,1 0 0,-1-1 0,1 1 0,7-1 0,-4-1 0,0 0 0,0 0 0,0-1 0,0 0 0,0 0 0,0-1 0,-1 0 0,1 0 0,-1-1 0,0 0 0,13-9 0,-17 10 0,0 1 0,0-1 0,1 1 0,0 0 0,-1 0 0,1 0 0,0 0 0,7-2 0,-10 4 0,1 0 0,-1 0 0,1 0 0,-1 1 0,1-1 0,-1 0 0,1 1 0,-1-1 0,1 1 0,-1-1 0,1 1 0,-1 0 0,0 0 0,1 0 0,-1 0 0,0-1 0,0 2 0,0-1 0,0 0 0,0 0 0,0 0 0,0 0 0,0 1 0,0-1 0,0 0 0,-1 1 0,1-1 0,0 2 0,13 26 0,-2 0 0,-1 1 0,10 45 0,-11-37 0,2-1 0,16 36 0,-16-48 0,1 0 0,1-1 0,23 28 0,-31-44 0,0 0 0,1 0 0,0-1 0,0 0 0,1-1 0,0 0 0,0 0 0,0 0 0,1-1 0,0 0 0,0-1 0,16 6 0,-21-9-80,0 0 0,0-1-1,0 0 1,0 1 0,0-2-1,0 1 1,0 0 0,0-1-1,0 1 1,0-1 0,0 0 0,-1 0-1,1-1 1,0 1 0,-1-1-1,5-2 1,19-16-6746</inkml:trace>
</inkml:ink>
</file>

<file path=ppt/ink/ink3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19.28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39 24575,'0'16'0,"1"0"0,1 0 0,1 0 0,0-1 0,1 1 0,0-1 0,9 19 0,-10-27 0,1 1 0,-1-1 0,1 0 0,1 0 0,-1 0 0,1-1 0,1 0 0,-1 0 0,1 0 0,0 0 0,0-1 0,0 0 0,1 0 0,0-1 0,14 7 0,9 1 0,0-2 0,1 0 0,0-3 0,1 0 0,40 2 0,-64-9 0,1 0 0,-1 0 0,0-1 0,1 0 0,-1 0 0,0-1 0,0 0 0,0-1 0,0 0 0,0 0 0,8-4 0,-11 3 0,0 0 0,-1 1 0,1-2 0,-1 1 0,1 0 0,-1-1 0,0 0 0,-1 0 0,1 0 0,-1 0 0,0-1 0,-1 1 0,1-1 0,-1 1 0,0-1 0,2-12 0,0 3 0,-1 0 0,-1 0 0,0 0 0,-1 0 0,-1 0 0,0 0 0,-1 0 0,-1 0 0,0 0 0,-1 0 0,-8-24 0,11 38 0,-1 0 0,1 0 0,0 0 0,0 0 0,-1 0 0,1 0 0,-1 0 0,1 1 0,-1-1 0,1 0 0,-1 0 0,1 0 0,-1 1 0,0-1 0,0 0 0,1 1 0,-1-1 0,0 1 0,0-1 0,0 1 0,1-1 0,-1 1 0,0-1 0,0 1 0,-2-1 0,3 2 0,-1-1 0,0 1 0,0 0 0,0-1 0,0 1 0,1 0 0,-1 0 0,0-1 0,1 1 0,-1 0 0,1 0 0,-1 0 0,1 0 0,-1 0 0,1 0 0,-1 0 0,1 0 0,0 2 0,-10 58 0,12-16 17,2-1 0,1 1 1,2-1-1,3-1 0,1 0 0,17 42 0,1-11-512,4-1 0,61 102 0,-69-136-6331</inkml:trace>
</inkml:ink>
</file>

<file path=ppt/ink/ink3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20.41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598 161 24575,'0'-5'0,"-1"0"0,-1 0 0,1 0 0,-1 1 0,0-1 0,0 0 0,0 1 0,0-1 0,-1 1 0,0 0 0,0 0 0,0 0 0,0 0 0,-1 0 0,1 1 0,-1 0 0,0-1 0,0 1 0,-1 1 0,1-1 0,-8-3 0,-8-5 0,-1 2 0,0 0 0,-33-9 0,33 12 0,0 1 0,0 1 0,-1 0 0,1 2 0,-41 0 0,55 3 0,-1-1 0,0 2 0,1-1 0,-1 1 0,1 0 0,-1 0 0,1 1 0,0 0 0,0 0 0,0 1 0,1 0 0,-1 0 0,1 0 0,0 1 0,0 0 0,0 0 0,1 1 0,0-1 0,-8 12 0,-2 7 0,2 1 0,1 1 0,0 0 0,2 0 0,1 1 0,2 1 0,0-1 0,2 1 0,-3 35 0,3 37 0,9 130 0,1-71 0,-6-137-119,0-7 170,1-1-1,1 1 1,0-1-1,4 18 1,-5-30-98,0 0 0,1 1 0,0-1 0,-1 0 1,1 0-1,0 1 0,0-1 0,0 0 0,1 0 0,-1 0 1,0 0-1,1 0 0,-1-1 0,1 1 0,0 0 0,-1-1 1,1 1-1,0-1 0,0 1 0,0-1 0,0 0 0,0 0 1,1 0-1,-1 0 0,0 0 0,0 0 0,1-1 0,-1 1 1,0-1-1,1 0 0,3 1 0,17-4-6779</inkml:trace>
</inkml:ink>
</file>

<file path=ppt/ink/ink3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20.80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0 24575,'10'0'0,"9"0"0,12 0 0,11 0 0,4 0 0,-1 0 0,-8 6 0,-11 1-8191</inkml:trace>
</inkml:ink>
</file>

<file path=ppt/ink/ink3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23.0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164 1 24575,'2'0'0,"0"0"0,0 0 0,0 0 0,1 0 0,-1 0 0,0 1 0,0-1 0,0 1 0,-1-1 0,1 1 0,0 0 0,0 0 0,0 0 0,0 0 0,-1 0 0,3 2 0,-5 6 0,-18-1 0,5-5 0,1 0 0,-1 1 0,1 0 0,0 1 0,0 1 0,-16 9 0,25-11 0,-1-1 0,0 1 0,1 0 0,0 0 0,0 1 0,0-1 0,1 1 0,-1 0 0,1 0 0,0 0 0,1 1 0,-1-1 0,1 1 0,0-1 0,0 1 0,1 0 0,-2 9 0,-3 46 0,2-1 0,2 1 0,4-1 0,9 68 0,-10-116 0,1 0 0,0 0 0,1 0 0,1 0 0,-1 0 0,2-1 0,0 0 0,8 16 0,-11-24 0,0 0 0,1-1 0,-1 1 0,1 0 0,-1 0 0,1-1 0,0 0 0,0 1 0,0-1 0,0 0 0,1-1 0,-1 1 0,0-1 0,1 1 0,-1-1 0,1 0 0,-1 0 0,1 0 0,0-1 0,-1 1 0,1-1 0,0 0 0,-1 0 0,1 0 0,0-1 0,0 1 0,-1-1 0,1 0 0,-1 0 0,1 0 0,5-3 0,-4 2 0,0-1 0,-1 0 0,1 0 0,-1 0 0,0 0 0,0-1 0,0 1 0,0-1 0,-1 0 0,1 0 0,-1-1 0,0 1 0,0-1 0,-1 1 0,1-1 0,-1 0 0,0 0 0,-1 0 0,1 0 0,-1 0 0,0-1 0,0 1 0,0-10 0,1-12 0,-1 0 0,-2 0 0,-5-36 0,-27-177 0,18 178 0,12 52 0,0 1 0,0-1 0,1 0 0,1-1 0,-1 1 0,1-20 0,12 52 0,36 116 0,124 251 0,-166-378 0,5 9 0,0 0 0,2-1 0,0 0 0,15 16 0,-24-31 0,-1-1 0,1 1 0,1-1 0,-1 0 0,0 0 0,1 0 0,0-1 0,-1 1 0,1-1 0,0 0 0,0 0 0,1 0 0,-1-1 0,0 0 0,0 1 0,1-1 0,-1-1 0,1 1 0,-1-1 0,1 1 0,-1-1 0,1-1 0,-1 1 0,1-1 0,-1 1 0,6-3 0,-7 2 5,0 0 0,-1-1 0,1 1 0,0-1 1,-1 0-1,0 0 0,1 0 0,-1 0 0,0 0 0,0 0 0,0 0 0,0-1 0,-1 1 0,1-1 0,-1 0 0,1 1 0,-1-1 0,0 0 0,0 0 0,1-4 0,1-6-329,0 0-1,-2 0 0,2-17 0,-3 27 153,1-44-6654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15.9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0 286 24575,'334'19'0,"-313"-16"0,-9-1 0,-1 0 0,1-1 0,-1-1 0,1 0 0,0 0 0,11-3 0,-20 3 0,0-1 0,0 0 0,0 0 0,-1 0 0,1-1 0,0 1 0,-1-1 0,1 1 0,-1-1 0,0 0 0,1 0 0,-1 0 0,0 0 0,0 0 0,0-1 0,-1 1 0,1 0 0,0-1 0,-1 0 0,0 1 0,1-1 0,-1 0 0,0 0 0,-1 1 0,1-1 0,0 0 0,-1 0 0,1-5 0,1-3 0,-1 0 0,0-1 0,-1 1 0,0 0 0,-1-1 0,0 1 0,-1 0 0,0 0 0,-5-16 0,4 21 0,0 0 0,0 0 0,0 0 0,-1 0 0,0 1 0,0 0 0,-1 0 0,1 0 0,-1 0 0,0 1 0,0-1 0,-1 1 0,1 1 0,-1-1 0,0 1 0,0 0 0,-7-3 0,-5 0 0,-1 0 0,0 1 0,0 1 0,0 1 0,0 0 0,-1 2 0,1 0 0,-35 3 0,50-2 0,0 1 0,0 0 0,-1 0 0,1 0 0,0 0 0,0 0 0,1 1 0,-1 0 0,0 0 0,0 0 0,1 0 0,0 1 0,-1-1 0,1 1 0,0 0 0,-5 5 0,4-2 0,-1 1 0,1-1 0,1 1 0,-1 0 0,1 0 0,0 0 0,1 1 0,-3 11 0,0 12 0,2 1 0,1-1 0,3 50 0,-1-63 0,7 89 0,3-1 0,35 143 0,82 203 0,-113-404 0,-8-25 0,1 0 0,1 0 0,1 0 0,1-1 0,1 0 0,16 23 0,-26-43 0,1 0 0,0-1 0,0 1 0,0 0 0,0 0 0,0-1 0,0 0 0,0 1 0,0-1 0,1 0 0,-1 0 0,0 0 0,1 0 0,-1 0 0,1-1 0,-1 1 0,1-1 0,0 1 0,-1-1 0,1 0 0,-1 0 0,1-1 0,0 1 0,-1 0 0,1-1 0,-1 1 0,1-1 0,-1 0 0,0 0 0,1 0 0,-1 0 0,0 0 0,1-1 0,-1 1 0,0-1 0,2-1 0,6-4 0,-1-1 0,0 0 0,-1 0 0,1-1 0,-2 0 0,12-16 0,14-35-1365,-5 0-5461</inkml:trace>
</inkml:ink>
</file>

<file path=ppt/ink/ink3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24.14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20 129 24575,'-1'25'0,"-9"49"0,3-23 0,6-49 0,1 0 0,0 1 0,-1-1 0,1 0 0,1 0 0,-1 1 0,0-1 0,0 0 0,1 0 0,-1 0 0,1 1 0,0-1 0,0 0 0,0 0 0,0 0 0,0 0 0,2 3 0,-2-4 0,0-1 0,0 1 0,0-1 0,1 1 0,-1-1 0,0 0 0,0 1 0,0-1 0,0 0 0,0 0 0,0 0 0,0 0 0,0 0 0,1 0 0,-1 0 0,0 0 0,0-1 0,0 1 0,0 0 0,0-1 0,0 1 0,0-1 0,0 1 0,0-1 0,0 1 0,0-1 0,0 0 0,0 1 0,-1-1 0,1 0 0,0 0 0,0 0 0,-1 0 0,1 1 0,0-1 0,-1 0 0,1-2 0,19-22 0,26-41 0,-30 40 0,31-37 0,-39 54 0,0 1 0,1 0 0,0 0 0,0 1 0,1 0 0,0 1 0,19-10 0,0 4 0,1 0 0,61-14 0,-76 23 0,0 1 0,1 0 0,-1 0 0,0 2 0,0 0 0,1 0 0,-1 2 0,19 3 0,-30-4 0,0 0 0,0 1 0,-1-1 0,1 1 0,-1 0 0,1 0 0,-1 0 0,0 0 0,0 0 0,0 1 0,0-1 0,0 1 0,0 0 0,-1 0 0,0 0 0,1 0 0,-1 0 0,0 1 0,0-1 0,-1 1 0,1-1 0,-1 1 0,0 0 0,0-1 0,1 7 0,1 8 0,-2 0 0,0 1 0,-1-1 0,-4 26 0,2-26 0,1 0 0,2 30 0,0-46-80,-1 1 0,1-1-1,-1 1 1,1-1 0,0 0-1,0 1 1,0-1 0,0 0-1,0 1 1,1-1 0,-1 0 0,1 0-1,-1 0 1,1 0 0,0 0-1,2 1 1</inkml:trace>
</inkml:ink>
</file>

<file path=ppt/ink/ink3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24.586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445 0 24575,'-6'0'0,"0"6"0,-6 12 0,-11 18 0,-2 9 0,-7 8 0,-3 4 0,-6-1 0,-2-1 0,-3-3 0,0-1 0,2-3 0,10-5 0,5-5 0,7-8-8191</inkml:trace>
</inkml:ink>
</file>

<file path=ppt/ink/ink3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24.99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24575,'6'11'0,"6"8"0,12 12 0,7 11 0,4 4 0,7 4 0,6 0 0,0-5 0,3-9 0,-2-5 0,-5-9 0,-9-7-8191</inkml:trace>
</inkml:ink>
</file>

<file path=ppt/ink/ink3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25.62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9 151 24575,'248'16'0,"-53"-1"0,-195-15 0,18 1 0,-1-1 0,1 0 0,31-6 0,-44 5 0,-1 0 0,0 0 0,1 0 0,-1-1 0,0 0 0,0 1 0,0-2 0,0 1 0,-1 0 0,1-1 0,-1 1 0,1-1 0,-1 0 0,0 0 0,0-1 0,0 1 0,0-1 0,-1 1 0,0-1 0,4-7 0,-2 4 0,-1-1 0,0 0 0,-1 0 0,0 0 0,0 0 0,0 0 0,0-15 0,-2 21 0,0 1 0,-1-1 0,1 0 0,0 1 0,-1-1 0,1 0 0,-1 1 0,1-1 0,-1 1 0,0-1 0,0 1 0,0-1 0,0 1 0,0 0 0,0-1 0,0 1 0,-2-2 0,1 2 0,-1-1 0,1 1 0,-1 0 0,1 0 0,-1 0 0,1 0 0,-1 1 0,0-1 0,1 1 0,-1-1 0,0 1 0,0 0 0,1 0 0,-5 1 0,-14 1 0,0 2 0,1 0 0,-1 1 0,1 1 0,0 2 0,0-1 0,1 2 0,-25 15 0,-138 100 0,163-110 0,1 0 0,1 2 0,1 0 0,0 1 0,1 1 0,1 0 0,0 1 0,-19 37 0,25-39 0,1 0 0,1 0 0,0 1 0,1 0 0,1 0 0,1 0 0,1 1 0,0-1 0,2 1 0,0-1 0,3 28 0,-2-40 20,0 1 0,1-1 0,0 0 0,0 0 0,5 11 0,-6-17-44,-1 1 0,0 0 0,0-1 0,0 1 0,1 0 0,-1-1 0,0 1 0,1-1 0,-1 1 0,0 0 1,1-1-1,-1 1 0,1-1 0,-1 1 0,1-1 0,-1 1 0,1-1 0,0 0 0,-1 1 0,1-1 0,-1 0 0,1 1 0,0-1 0,-1 0 0,1 0 0,0 1 0,-1-1 0,1 0 0,0 0 0,0 0 0,-1 0 1,1 0-1,0 0 0,-1 0 0,1 0 0,0 0 0,-1-1 0,1 1 0,0 0 0,-1 0 0,1-1 0,0 1 0,-1 0 0,1-1 0,0 1 0,-1 0 0,1-1 0,-1 1 0,1-1 0,-1 1 0,1-1 0,-1 1 1,0-1-1,1 0 0,-1 1 0,1-1 0,-1 1 0,0-1 0,0 0 0,1 1 0,-1-2 0,10-19-6802</inkml:trace>
</inkml:ink>
</file>

<file path=ppt/ink/ink3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26.73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653 0 24575,'-5'0'0,"-7"0"0,-7 0 0,-11 0 0,-10 0 0,-10 6 0,-6 6 0,-4 2 0,-8 3 0,2 5 0,7 3 0,9 3 0,7-3 0,11-2 0,6-3 0,7-1 0,2 3 0</inkml:trace>
</inkml:ink>
</file>

<file path=ppt/ink/ink3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45.28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379 0 24575,'0'6'0,"0"11"0,-6 15 0,-11 21 0,-9 30 0,-11 15 0,-8 28 0,-3 25 0,-4 7 0,2 4 0,10-16 0,11-27 0,11-40 0,8-32-8191</inkml:trace>
</inkml:ink>
</file>

<file path=ppt/ink/ink3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31.48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535 1 24575,'-13'-1'0,"-1"2"0,0 0 0,0 1 0,0 0 0,1 1 0,-1 0 0,1 1 0,-25 12 0,33-13 0,0-1 0,0 1 0,0 1 0,1-1 0,-1 1 0,1 0 0,0 0 0,0 0 0,1 1 0,-1-1 0,1 1 0,0 0 0,0 0 0,0 0 0,1 0 0,0 0 0,0 1 0,0-1 0,1 1 0,-1-1 0,1 1 0,1 0 0,-1-1 0,1 10 0,0-10 0,0 0 0,1 0 0,0 0 0,0 0 0,0-1 0,0 1 0,1 0 0,0-1 0,0 1 0,0-1 0,0 1 0,1-1 0,4 6 0,2 0 0,0 0 0,1-1 0,16 12 0,-19-17 0,0 1 0,-1 0 0,0 0 0,0 0 0,-1 1 0,1-1 0,-1 1 0,0 1 0,-1-1 0,1 1 0,-1 0 0,-1 0 0,1 0 0,2 10 0,-5-12 0,1-1 0,-2 1 0,1 0 0,0 0 0,-1 0 0,0-1 0,0 1 0,0 0 0,-1 0 0,0-1 0,0 1 0,0 0 0,0-1 0,-1 1 0,1-1 0,-6 9 0,4-8 0,-2 0 0,1-1 0,0 1 0,-1-1 0,0 0 0,0-1 0,0 1 0,-1-1 0,1 0 0,-1 0 0,1 0 0,-11 2 0,-228 61 0,175-50 0,66-15-47,1 0 0,0 0 0,-1 0 0,1-1 0,0 1 0,-1-1 0,1 1 0,-1-1 0,1 0-1,0 0 1,-1 0 0,1 0 0,-1-1 0,1 1 0,-1-1 0,1 1 0,0-1 0,-1 0 0,1 0 0,0 0 0,0 0 0,0 0-1,0 0 1,0-1 0,0 1 0,0-1 0,0 1 0,-2-4 0,-3-11-6779</inkml:trace>
</inkml:ink>
</file>

<file path=ppt/ink/ink3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32.5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66 0 24575,'-2'0'0,"-1"1"0,1-1 0,-1 1 0,1 0 0,0-1 0,0 1 0,-1 0 0,1 0 0,0 0 0,0 1 0,0-1 0,0 0 0,0 1 0,0-1 0,1 1 0,-1 0 0,0 0 0,1 0 0,-1-1 0,1 1 0,0 1 0,0-1 0,0 0 0,0 0 0,0 0 0,0 1 0,0-1 0,0 5 0,-3 8 0,1 0 0,1 0 0,-1 21 0,3-28 0,-4 49 0,7 89 0,-3-144 0,0 1 0,1-1 0,-1 0 0,0 1 0,1-1 0,-1 1 0,1-1 0,0 0 0,-1 0 0,1 1 0,1-1 0,-1 0 0,0 0 0,0 0 0,1 0 0,-1 0 0,1 0 0,-1 0 0,1-1 0,0 1 0,0-1 0,3 3 0,-2-3 0,0 0 0,0 0 0,0-1 0,0 0 0,0 1 0,1-1 0,-1 0 0,0 0 0,0-1 0,0 1 0,0 0 0,0-1 0,0 0 0,0 0 0,3-1 0,11-6 0,-1 0 0,-1 0 0,0-2 0,25-19 0,-32 23 0,0-1 0,-1 0 0,0 0 0,0 0 0,0-1 0,-1 0 0,-1-1 0,1 1 0,-1-1 0,0 0 0,-1 0 0,4-12 0,-16 44 0,3-11 0,0 0 0,1 0 0,1 1 0,0-1 0,1 1 0,0 0 0,1-1 0,0 1 0,1 0 0,0 0 0,1 0 0,4 15 0,-3-21-57,0-1 0,1 1 1,0 0-1,0-1 0,1 1 0,0-1 0,0 0 0,0 0 0,1 0 0,0-1 0,0 0 1,1 0-1,-1 0 0,1 0 0,0-1 0,0 0 0,0 0 0,1-1 0,-1 0 1,1 0-1,0 0 0,0-1 0,10 2 0,11 0-6769</inkml:trace>
</inkml:ink>
</file>

<file path=ppt/ink/ink3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34.1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420 1 24575,'-1'15'0,"-1"0"0,-1 0 0,0 0 0,-1 0 0,-9 25 0,-5 14 0,-5 17 0,-3 0 0,-37 70 0,-30 79 0,87-200 0,5-15 0,0 1 0,0-1 0,-1 1 0,0-1 0,0 0 0,-1 0 0,0 0 0,1 0 0,-2-1 0,1 1 0,-5 5 0,7-10 0,1 0 0,0 1 0,0-1 0,-1 0 0,1 0 0,0 1 0,-1-1 0,1 0 0,0 0 0,-1 0 0,1 0 0,0 0 0,-1 0 0,1 1 0,0-1 0,-1 0 0,1 0 0,-1 0 0,1 0 0,0 0 0,-1 0 0,1-1 0,0 1 0,-1 0 0,1 0 0,0 0 0,-1 0 0,1 0 0,0 0 0,-1-1 0,1 1 0,0 0 0,-1 0 0,1 0 0,0-1 0,0 1 0,-1 0 0,1 0 0,0-1 0,0 1 0,-1 0 0,1-1 0,0 1 0,0 0 0,0-1 0,0 1 0,-1 0 0,1-1 0,0 1 0,0 0 0,0-1 0,0 1 0,0-1 0,0 1 0,0-23 0,4 17 0,-1 0 0,1 0 0,0 1 0,0-1 0,1 1 0,0 0 0,0 1 0,0-1 0,0 1 0,8-5 0,62-36 0,-74 44 0,4-1 0,7-6 0,1 1 0,0 1 0,1 0 0,-1 1 0,1 0 0,0 1 0,29-5 0,-42 9 0,-1 0 0,1 0 0,0 0 0,0-1 0,0 1 0,0 0 0,0 0 0,0 1 0,0-1 0,0 0 0,0 0 0,0 0 0,0 1 0,-1-1 0,1 0 0,0 1 0,0-1 0,0 0 0,0 1 0,-1 0 0,1-1 0,0 1 0,0-1 0,-1 1 0,2 1 0,-2-1 0,0 0 0,0 0 0,0 0 0,0 0 0,0 0 0,0 0 0,0 0 0,-1 0 0,1 0 0,0 0 0,0 0 0,-1 0 0,1 0 0,-1 0 0,1 0 0,-1 0 0,1 0 0,-2 1 0,-36 39 0,37-40 0,-38 33 0,-1-1 0,-1-3 0,-79 45 0,110-70-170,0-1-1,-1 0 0,1-1 1,0 0-1,-1-1 0,0 0 1,-14 1-1,-7-1-6655</inkml:trace>
</inkml:ink>
</file>

<file path=ppt/ink/ink3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35.60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324 1 24575,'-15'2'0,"-1"0"0,1 1 0,-1 1 0,1 1 0,0 0 0,0 1 0,1 0 0,-17 11 0,-32 12 0,58-28 0,0 1 0,0 1 0,1-1 0,-1 1 0,0-1 0,1 1 0,0 0 0,0 1 0,0-1 0,0 1 0,0 0 0,1 0 0,-1 0 0,1 0 0,0 1 0,-3 7 0,3-4 0,0 0 0,1 1 0,0-1 0,1 1 0,0-1 0,0 1 0,1-1 0,0 1 0,2 13 0,2 9 0,3 0 0,0-1 0,2 1 0,20 46 0,-4-10 0,-23-63 5,-1-1 1,0 0-1,0 0 0,0 0 0,-1 1 0,1-1 1,-1 0-1,0 1 0,0-1 0,0 0 1,0 1-1,-1-1 0,1 0 0,-1 1 0,0-1 1,0 0-1,0 0 0,0 0 0,0 1 0,-1-2 1,0 1-1,-1 3 0,-1-2-104,1-1 0,-1 1 0,0-1 0,0 0 0,0 0 0,0-1 0,-1 1 0,1-1 0,-1 0 0,1 0 0,-1-1 0,0 1 0,0-1 0,-5 1 0,-20 2-6727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16.5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 1 24575,'-1'41'0,"1"1"0,2-1 0,2 1 0,2-1 0,1-1 0,18 55 0,-2-38 0,2-1 0,3-2 0,62 92 0,-26-60 0,96 102 0,-144-171 0,-1-1 0,2 0 0,0-2 0,1 0 0,36 22 0,-48-33 0,0 0 0,0 0 0,0-1 0,0 0 0,0 0 0,0-1 0,1 1 0,-1-1 0,1-1 0,-1 1 0,1-1 0,-1 0 0,1-1 0,-1 1 0,0-1 0,1 0 0,-1-1 0,0 0 0,0 0 0,0 0 0,0-1 0,0 0 0,0 0 0,-1 0 0,7-5 0,1-3 0,0-1 0,-1-1 0,0 0 0,-1 0 0,-1-1 0,0-1 0,0 1 0,-2-2 0,0 1 0,8-21 0,-2-4 0,-1-1 0,-1 0 0,5-46 0,3-104-1365,-17 116-5461</inkml:trace>
</inkml:ink>
</file>

<file path=ppt/ink/ink3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36.74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535 1 24575,'-5'0'0,"-12"0"0,-14 5 0,-13 13 0,-3 13 0,-5 12 0,-4 25 0,3 22 0,-6 17 0,7 1 0,13-2 0,7-4 0,10-14 0,7-16 0,8-15 0,4-18-8191</inkml:trace>
</inkml:ink>
</file>

<file path=ppt/ink/ink3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37.17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24575,'5'5'0,"8"2"0,11 10 0,12 8 0,12 9 0,6 5 0,12 7 0,4 5 0,-5 0 0,-7-10 0,-15-5 0,-13-10-8191</inkml:trace>
</inkml:ink>
</file>

<file path=ppt/ink/ink3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38.14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272 1 24575,'-13'0'0,"-3"0"0,1 0 0,-1 1 0,1 0 0,-21 5 0,30-4 0,0 0 0,1 1 0,-1-1 0,1 1 0,-1 0 0,1 1 0,0-1 0,0 1 0,1 0 0,-1 0 0,1 1 0,0-1 0,0 1 0,-5 6 0,-3 9 0,1 1 0,1 0 0,1 1 0,0 0 0,2 0 0,0 1 0,2 0 0,-5 39 0,10-59 0,-1 0 0,1 0 0,0 0 0,0 1 0,0-1 0,0 0 0,1 0 0,-1 0 0,1 0 0,0 0 0,0 0 0,0 0 0,0 0 0,3 5 0,-3-7 0,1 1 0,-1-1 0,0 0 0,1 1 0,-1-1 0,1 0 0,0 0 0,-1 0 0,1 0 0,0 0 0,0 0 0,-1 0 0,1-1 0,0 1 0,0 0 0,0-1 0,4 1 0,-1-1 0,1-1 0,0 1 0,0-1 0,-1 0 0,1 0 0,-1 0 0,1-1 0,-1 0 0,0 0 0,1-1 0,-1 1 0,0-1 0,0 0 0,6-5 0,-4 2 0,0 0 0,0 0 0,0-1 0,-1 0 0,1 0 0,-2 0 0,1-1 0,-1 0 0,0 0 0,7-17 0,-39 262-1365,16-170-5461</inkml:trace>
</inkml:ink>
</file>

<file path=ppt/ink/ink3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39.40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108 1 24575,'-1'48'0,"-3"-1"0,-2 1 0,-3-1 0,-1 0 0,-2-1 0,-24 59 0,27-82 0,6-17 0,0 0 0,0 1 0,1-1 0,-1 1 0,2-1 0,-1 1 0,1 0 0,0 0 0,0-1 0,1 1 0,-1 0 0,2 0 0,0 7 0,-1-13 0,0-1 0,1 1 0,-1-1 0,0 1 0,0-1 0,1 1 0,-1-1 0,0 1 0,1-1 0,-1 1 0,1-1 0,-1 0 0,0 1 0,1-1 0,-1 0 0,1 1 0,-1-1 0,1 0 0,-1 1 0,1-1 0,-1 0 0,1 0 0,0 0 0,-1 0 0,1 1 0,-1-1 0,1 0 0,-1 0 0,1 0 0,1 0 0,20-9 0,21-24 0,-40 30 0,153-156 0,-111 108 0,3 2 0,69-56 0,-105 96 0,0 2 0,0-1 0,1 2 0,24-10 0,-31 13 0,-1 1 0,1 1 0,0-1 0,1 1 0,-1 0 0,0 0 0,0 1 0,0 0 0,0 0 0,1 0 0,-1 1 0,0 0 0,8 2 0,-10-1 0,-1 0 0,0 1 0,0-1 0,0 0 0,0 1 0,0 0 0,-1 0 0,1 0 0,-1 0 0,0 0 0,1 0 0,-2 1 0,1-1 0,0 1 0,-1-1 0,1 1 0,-1 0 0,0-1 0,0 1 0,-1 0 0,1 0 0,-1 0 0,0 0 0,0-1 0,-1 8 0,1-1 0,0 1 0,-1-1 0,-1 0 0,0 1 0,0-1 0,-1 0 0,0 0 0,-8 15 0,-8 4-1365,-1-5-5461</inkml:trace>
</inkml:ink>
</file>

<file path=ppt/ink/ink3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41.14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492 0 24575,'0'2'0,"-1"0"0,1 0 0,-1-1 0,1 1 0,-1 0 0,0-1 0,0 1 0,0 0 0,0-1 0,0 1 0,0-1 0,0 0 0,-1 1 0,1-1 0,0 0 0,-1 0 0,1 0 0,-1 0 0,1 0 0,-3 1 0,-42 20 0,27-14 0,5-1 0,0 1 0,0 0 0,1 0 0,-22 20 0,30-24 0,1 1 0,0-1 0,1 1 0,-1 0 0,1 1 0,0-1 0,0 1 0,1-1 0,-1 1 0,1 0 0,1 0 0,-1 0 0,1 0 0,0 0 0,-1 10 0,5 110 0,-1-90 0,0 0 0,-3 0 0,-9 66 0,9-93 0,-1 0 0,-1 0 0,0 0 0,0 0 0,0-1 0,-1 1 0,-1-1 0,1 0 0,-2 0 0,1 0 0,-1-1 0,0 0 0,0 0 0,-1-1 0,0 1 0,0-1 0,0-1 0,-1 1 0,-12 5 0,8-5-151,0 0-1,-1-1 0,1 0 0,-1-1 1,0-1-1,0 0 0,0-1 1,-14 1-1,2-2-6674</inkml:trace>
</inkml:ink>
</file>

<file path=ppt/ink/ink3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41.86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1 101 24575,'867'0'0,"-857"0"0,61-3 0,-69 3 0,-1 0 0,1 0 0,-1 0 0,1 0 0,0-1 0,-1 1 0,1 0 0,0-1 0,-1 1 0,1-1 0,-1 0 0,1 1 0,-1-1 0,1 0 0,-1 0 0,0 0 0,1 0 0,-1 0 0,0 0 0,0-1 0,0 1 0,0 0 0,0 0 0,0-1 0,0 1 0,0-1 0,0 1 0,-1-1 0,1 1 0,-1-1 0,1 1 0,0-4 0,-2 3 0,0-1 0,0 1 0,0 0 0,0 0 0,0 0 0,0 0 0,-1 0 0,1 0 0,-1 0 0,1 0 0,-1 0 0,0 1 0,1-1 0,-1 1 0,0-1 0,0 1 0,0 0 0,-1 0 0,1 0 0,0 0 0,0 0 0,0 0 0,-5 0 0,-59-13 0,17 8 0,-1 2 0,1 3 0,-1 1 0,-81 12 0,118-9 0,0 0 0,1 0 0,0 1 0,0 0 0,0 1 0,0 1 0,0 0 0,1 0 0,0 1 0,-15 14 0,19-15 0,1 1 0,0 0 0,0 0 0,1 0 0,0 1 0,0-1 0,1 1 0,0 0 0,0 1 0,1-1 0,0 1 0,1 0 0,0-1 0,0 1 0,0 0 0,1 10 0,0 11 0,1 1 0,1-1 0,2 0 0,1 1 0,1-1 0,2-1 0,12 37 0,-12-48 0,0-1 0,0 0 0,2 0 0,0-1 0,1 0 0,0-1 0,1 0 0,1 0 0,0-1 0,1-1 0,1 0 0,0-1 0,19 12 0,-23-18-136,1 0-1,0-2 1,0 1-1,0-1 1,0-1-1,0 0 1,1-1-1,0 0 0,15 1 1,7-2-6690</inkml:trace>
</inkml:ink>
</file>

<file path=ppt/ink/ink3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50.232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341 1 24575,'66'-1'0,"91"4"0,-137-1 0,1 0 0,-2 2 0,1 0 0,0 2 0,31 12 0,-48-17 0,1 1 0,-1-1 0,0 1 0,1 0 0,-1 0 0,0 0 0,0 1 0,0-1 0,0 1 0,-1 0 0,1 0 0,-1-1 0,1 2 0,-1-1 0,0 0 0,0 0 0,-1 1 0,1-1 0,-1 1 0,1-1 0,0 7 0,-2-5 0,1-1 0,-2 0 0,1 0 0,0 0 0,-1 0 0,0 0 0,0 1 0,0-1 0,0-1 0,-1 1 0,1 0 0,-1 0 0,0 0 0,0-1 0,-1 1 0,1-1 0,-1 0 0,0 0 0,-4 5 0,-7 4 0,0 1 0,-1-2 0,0 0 0,-1-1 0,-29 14 0,-93 31 0,21-10 0,65-23-273,-2-2 0,0-3 0,-1-2 0,-63 8 0,87-19-6553</inkml:trace>
</inkml:ink>
</file>

<file path=ppt/ink/ink3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51.435"/>
    </inkml:context>
    <inkml:brush xml:id="br0">
      <inkml:brushProperty name="width" value="0.1" units="cm"/>
      <inkml:brushProperty name="height" value="0.1" units="cm"/>
    </inkml:brush>
  </inkml:definitions>
  <inkml:trace contextRef="#ctx0" brushRef="#br0">3 1 24575,'-2'130'0,"5"146"0,-2-260 0,2-1 0,0 1 0,9 25 0,-11-37 0,0 1 0,1 0 0,0-1 0,0 1 0,1-1 0,-1 0 0,1 1 0,0-1 0,0 0 0,0-1 0,0 1 0,1-1 0,-1 1 0,1-1 0,8 5 0,-10-7 0,1-1 0,0 1 0,0-1 0,0 1 0,0-1 0,0 0 0,-1 0 0,1 0 0,0 0 0,0-1 0,0 1 0,0-1 0,0 0 0,-1 0 0,1 0 0,0 0 0,0 0 0,-1 0 0,1-1 0,-1 0 0,0 1 0,1-1 0,-1 0 0,0 0 0,0 0 0,3-4 0,7-8 0,-1-1 0,0 1 0,10-21 0,-9 15 0,8-13 0,29-66 0,-42 84 0,-1-1 0,-1 0 0,0 0 0,-1-1 0,-1 1 0,1-21 0,-7 158 0,1 330 0,3-444-151,-1 0-1,1 0 0,0 0 0,0 1 1,1-1-1,0 0 0,0-1 1,5 12-1,7 1-6674</inkml:trace>
</inkml:ink>
</file>

<file path=ppt/ink/ink3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52.50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 24575,'1'57'0,"1"0"0,14 77 0,-9-72 0,-2 89 0,-5-139 0,-1-55 0,0-57 0,1 92 0,1 1 0,0 0 0,0-1 0,1 1 0,0 0 0,0 0 0,1 0 0,0 0 0,0 1 0,6-10 0,-6 13 0,-1 0 0,0 0 0,1 1 0,-1-1 0,1 1 0,0 0 0,0 0 0,0 0 0,0 0 0,0 0 0,0 1 0,1-1 0,-1 1 0,1 0 0,-1 0 0,1 0 0,-1 0 0,1 1 0,-1-1 0,1 1 0,0 0 0,-1 0 0,1 1 0,-1-1 0,1 1 0,-1-1 0,6 3 0,-2-1 0,-1 0 0,0 1 0,0 0 0,0 0 0,0 1 0,-1-1 0,1 1 0,-1 1 0,0-1 0,0 1 0,0-1 0,-1 1 0,7 10 0,29 55-1365,-24-42-5461</inkml:trace>
</inkml:ink>
</file>

<file path=ppt/ink/ink3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35:53.3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1 279 24575,'42'2'0,"71"13"0,-28-2 0,489 21 0,-564-33 0,1-2 0,0 1 0,-1-1 0,1-1 0,-1 1 0,0-2 0,14-4 0,-20 5 0,-1 1 0,1-1 0,-1 0 0,1-1 0,-1 1 0,0-1 0,0 1 0,0-1 0,0 0 0,0 0 0,-1 0 0,1-1 0,-1 1 0,0 0 0,0-1 0,0 0 0,-1 1 0,1-1 0,-1 0 0,0 0 0,0 0 0,1-4 0,0-7 0,-1-1 0,0 1 0,-1-1 0,-1 1 0,0-1 0,-6-29 0,6 39 0,-1-1 0,0 1 0,0 0 0,0-1 0,0 1 0,-1 0 0,0 0 0,0 0 0,-1 1 0,0-1 0,0 1 0,0 0 0,0 0 0,-1 0 0,0 1 0,0-1 0,0 1 0,-11-6 0,12 9 0,-1-1 0,0 1 0,-1 0 0,1 0 0,0 1 0,0 0 0,0-1 0,0 2 0,0-1 0,-1 1 0,1-1 0,0 2 0,0-1 0,0 0 0,1 1 0,-1 0 0,0 0 0,0 0 0,1 1 0,-1 0 0,1-1 0,0 2 0,0-1 0,-6 6 0,-4 5 0,1 0 0,0 0 0,1 1 0,0 1 0,-12 22 0,-4 14 0,3 1 0,3 1 0,1 1 0,-22 100 0,-25 240 0,55-299 0,5-54 0,5-29 0,0-1 0,1 1 0,1 0 0,0 0 0,0 1 0,2-1 0,-1 0 0,4 16 0,-3-27-49,1 1 1,-1-1-1,1 1 0,-1-1 0,1 1 1,0-1-1,0 0 0,0 0 0,0 0 1,0 0-1,1 0 0,-1 0 0,0-1 1,1 1-1,0-1 0,-1 0 0,1 1 1,0-1-1,-1-1 0,1 1 0,0 0 1,0-1-1,0 1 0,0-1 0,0 0 0,0 0 1,5 0-1,21-1-6777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17.48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717 589 24575,'5'-3'0,"0"0"0,1 0 0,-1 0 0,1 0 0,0 1 0,-1 0 0,1 0 0,0 0 0,0 1 0,1 0 0,-1 0 0,0 0 0,0 1 0,7 1 0,-4-2 0,0 1 0,-1-1 0,1 0 0,-1-1 0,16-5 0,-22 7 0,-1-1 0,1 0 0,-1 0 0,1 1 0,-1-1 0,1 0 0,-1 0 0,0 0 0,0-1 0,0 1 0,1 0 0,-1 0 0,0-1 0,-1 1 0,1-1 0,0 1 0,0-1 0,0 1 0,-1-1 0,1 1 0,-1-1 0,0 1 0,1-4 0,-1 1 0,0 0 0,0 1 0,-1-1 0,1 0 0,-1 0 0,0 0 0,0 1 0,-1-1 0,1 1 0,-3-5 0,-5-8 0,0 1 0,-2 0 0,-17-20 0,-19-20 0,-3 2 0,-2 3 0,-2 2 0,-2 2 0,-112-69 0,162 111 0,-1 0 0,1 1 0,-1 0 0,0 1 0,0 0 0,0 0 0,-1 0 0,1 1 0,0 0 0,-1 0 0,1 1 0,-1 0 0,1 0 0,0 1 0,-1 0 0,1 0 0,0 1 0,0-1 0,-1 2 0,2-1 0,-1 1 0,-12 6 0,9-1 0,-1-1 0,1 1 0,0 1 0,1 0 0,0 0 0,0 0 0,1 2 0,1-1 0,-1 1 0,2 0 0,-1 0 0,-6 18 0,-8 25 0,3 1 0,1 1 0,-13 92 0,1 176 0,28-298 0,1 1 0,2-1 0,0 1 0,11 45 0,-10-61 0,0 0 0,1 0 0,0-1 0,1 0 0,0 0 0,1 0 0,0 0 0,0-1 0,1 0 0,1 0 0,-1-1 0,1 0 0,15 12 0,-6-9 12,2 0 0,-1 0 0,1-2 0,0 0 0,1-1 0,0-1 0,0-1 0,1-1 0,33 4 0,-40-8-41,0 0 1,0-1-1,0 0 0,0-1 0,0-1 1,24-6-1,-30 6-70,0-1 0,0 0 1,-1 0-1,1-1 0,-1 0 0,0 0 1,0-1-1,0 0 0,-1 0 0,1-1 0,-1 1 1,5-8-1,16-25-6727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18.2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24575,'0'766'0,"4"-744"0,6-47 0,-9 22 0,90-244 0,-76 213 0,2 0 0,1 1 0,1 1 0,2 0 0,26-28 0,-41 53-114,0 0 1,1 0-1,0 1 0,1 0 0,-1 1 1,1-1-1,0 1 0,0 1 0,0 0 1,1 0-1,11-3 0,4 1-6712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18.86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24575,'0'376'0,"0"-373"0,2 28 0,4-23 0,5-18 0,0-9 0,-2 0 0,0 0 0,-1-1 0,0 0 0,5-27 0,-5 16 0,24-53 0,-28 75 0,1 0 0,0 1 0,0 0 0,1 0 0,0 0 0,0 0 0,1 1 0,0 0 0,0 1 0,10-8 0,14-5-1365,0 3-5461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1:02.44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283 260 24575,'1'-9'0,"1"0"0,0 0 0,0 0 0,1 1 0,0-1 0,7-13 0,3-12 0,-10 27 0,12-48 0,-14 51 0,-1 1 0,1-1 0,-1 1 0,1-1 0,-1 1 0,-1-1 0,1 1 0,0-1 0,-1 1 0,1-1 0,-1 1 0,-3-7 0,0 9 0,-1 11 0,0 11 0,-20 119 0,24-137 0,1 0 0,-1 0 0,1 0 0,-1 0 0,1 1 0,0-1 0,0 0 0,0 0 0,1 0 0,-1 0 0,1 0 0,0 1 0,0-1 0,0 0 0,0-1 0,3 7 0,-3-8 0,1 0 0,-1 1 0,1-1 0,-1 0 0,1 0 0,0 0 0,-1 0 0,1 0 0,0 0 0,0 0 0,0-1 0,0 1 0,0-1 0,0 1 0,0-1 0,0 0 0,0 0 0,0 0 0,0 0 0,0 0 0,0 0 0,-1 0 0,1-1 0,0 1 0,0-1 0,0 0 0,0 1 0,2-2 0,1 0 0,0 0 0,1-1 0,-1 0 0,-1 0 0,1 0 0,0 0 0,-1-1 0,0 0 0,1 0 0,-1 0 0,-1 0 0,1-1 0,-1 1 0,0-1 0,0 0 0,0 0 0,0 0 0,-1 0 0,0-1 0,0 1 0,-1 0 0,1-1 0,-1 0 0,0 1 0,-1-1 0,1 0 0,-2-9 0,1 9 0,0 1 0,0-1 0,-1 0 0,0 1 0,0-1 0,-1 1 0,1-1 0,-1 1 0,0-1 0,-1 1 0,1 0 0,-1 0 0,0 0 0,-1 1 0,1-1 0,-1 1 0,1-1 0,-2 1 0,1 1 0,0-1 0,-1 0 0,1 1 0,-1 0 0,0 0 0,0 0 0,0 1 0,-9-3 0,-12 0 0,1 1 0,-1 2 0,0 1 0,0 0 0,0 2 0,1 1 0,-49 11 0,69-13 0,0 1 0,1 0 0,-1 1 0,1-1 0,-1 1 0,1 0 0,0 0 0,-1 1 0,1-1 0,0 1 0,1 0 0,-1 0 0,0 0 0,1 0 0,0 1 0,0-1 0,0 1 0,0 0 0,0 0 0,1 0 0,0 0 0,0 0 0,0 1 0,0-1 0,1 1 0,-1-1 0,1 1 0,0 0 0,1-1 0,-1 1 0,1 0 0,0 0 0,0-1 0,0 1 0,1 0 0,0 0 0,0-1 0,0 1 0,2 6 0,0-4 0,0 1 0,1-1 0,0 1 0,0-1 0,0 0 0,1-1 0,0 1 0,0-1 0,1 0 0,0 0 0,0 0 0,0-1 0,1 0 0,-1-1 0,1 1 0,1-1 0,-1 0 0,0-1 0,1 0 0,0 0 0,13 3 0,-2-2 0,-1 0 0,1-2 0,0 0 0,-1-1 0,1-1 0,0 0 0,0-2 0,29-5 0,-42 5 0,0 0 0,-1 0 0,1-1 0,-1 0 0,0 0 0,0 0 0,0 0 0,8-9 0,-12 12 0,0-1 0,0 0 0,0 1 0,0-1 0,0 0 0,0 0 0,-1 0 0,1 1 0,0-1 0,-1 0 0,1 0 0,0 0 0,-1 0 0,1 0 0,-1 0 0,0 0 0,1 0 0,-1-1 0,0 1 0,0 0 0,1 0 0,-1 0 0,0 0 0,0 0 0,0 0 0,0-1 0,-1 1 0,1 0 0,0 0 0,0 0 0,-1 0 0,1 0 0,-1 0 0,1 0 0,-1 0 0,1 0 0,-1 0 0,1 0 0,-1 0 0,0 0 0,0 0 0,1 1 0,-1-1 0,0 0 0,0 0 0,0 1 0,0-1 0,0 1 0,0-1 0,0 1 0,0-1 0,-2 0 0,-9-3 0,-1 0 0,0 1 0,1 1 0,-1 0 0,0 1 0,0 0 0,0 1 0,-1 0 0,-12 2 0,-57-2 0,83-1 0,0 1 0,0 0 0,0-1 0,-1 1 0,1 0 0,0-1 0,0 1 0,0 0 0,1-1 0,-1 1 0,0 0 0,0-1 0,0 1 0,0 0 0,0-1 0,0 1 0,0 0 0,0 0 0,1-1 0,-1 1 0,0 0 0,0-1 0,0 1 0,1 0 0,-1 0 0,0 0 0,0-1 0,1 1 0,-1 0 0,0 0 0,1 0 0,-1-1 0,0 1 0,0 0 0,1 0 0,-1 0 0,0 0 0,1 0 0,-1 0 0,0 0 0,1 0 0,-1 0 0,1 0 0,19-12 0,-4 5 0,-10 5 0,-1 0 0,0 0 0,0-1 0,0 1 0,0-1 0,0 0 0,-1 0 0,1-1 0,-1 1 0,0-1 0,0 0 0,0 0 0,0-1 0,-1 1 0,4-7 0,-7 11 0,1-1 0,-1 0 0,0 1 0,0-1 0,1 1 0,-1-1 0,0 0 0,0 1 0,0-1 0,0 0 0,0 1 0,0-1 0,0 0 0,0 1 0,0-1 0,0 0 0,0 1 0,0-1 0,-1 1 0,1-1 0,0 0 0,0 1 0,-1-1 0,1 1 0,0-1 0,-1 1 0,1-1 0,-1 1 0,1-1 0,0 1 0,-1-1 0,0 0 0,-24-2 0,-25 16 0,16 5 0,33-17 0,0-1 0,0 1 0,0-1 0,0 1 0,0-1 0,0 1 0,1 0 0,-1-1 0,0 1 0,0 0 0,1 0 0,-1 0 0,0 0 0,1 0 0,-1 0 0,1 0 0,-1 0 0,1 0 0,-1 0 0,1 0 0,0 0 0,0 0 0,-1 0 0,1 0 0,0 0 0,0 0 0,0 0 0,0 0 0,0 0 0,1 2 0,-1-3 0,-1-1 0,1 1 0,0 0 0,0-1 0,0 1 0,0-1 0,-1 1 0,1-1 0,0 0 0,0 1 0,0-1 0,0 1 0,0-1 0,0 1 0,0-1 0,0 1 0,1-1 0,-1 1 0,0-1 0,0 1 0,0-1 0,0 1 0,1-1 0,-1 1 0,0 0 0,1-1 0,-1 1 0,0-1 0,1 1 0,-1 0 0,0-1 0,1 1 0,-1 0 0,1-1 0,-1 1 0,0 0 0,1 0 0,-1-1 0,1 1 0,-1 0 0,1 0 0,-1 0 0,1 0 0,-1-1 0,1 1 0,-1 0 0,1 0 0,-1 0 0,1 0 0,0 0 0,-1 1 0,1-1 0,-1 0 0,1 0 0,-2 0 0,0-1 0,0 1 0,0 0 0,0-1 0,0 1 0,0-1 0,1 1 0,-1-1 0,0 0 0,0 1 0,0-1 0,1 0 0,-1 1 0,0-1 0,1 0 0,-1 0 0,1 0 0,-1 0 0,1 0 0,-1 0 0,1 0 0,-1 0 0,1 0 0,0-1 0,33-3 0,-25 5 0,-1 0 0,1 0 0,0 0 0,-1-1 0,1 0 0,0 0 0,-1-1 0,14-5 0,-21 7 0,0 0 0,0 0 0,-1 0 0,1 0 0,0 0 0,0 0 0,0-1 0,0 1 0,-1 0 0,1 0 0,0 0 0,0 0 0,0 0 0,0 0 0,-1-1 0,1 1 0,0 0 0,0 0 0,0 0 0,0 0 0,0-1 0,0 1 0,0 0 0,0 0 0,0 0 0,-1-1 0,1 1 0,0 0 0,0 0 0,0-1 0,0 1 0,0 0 0,0 0 0,0 0 0,1-1 0,-1 1 0,0 0 0,0 0 0,0 0 0,0-1 0,0 1 0,0 0 0,0 0 0,0 0 0,0 0 0,0-1 0,1 1 0,-1 0 0,0 0 0,0 0 0,-22 0 0,13 2 0,0 1 0,0 1 0,0-1 0,1 2 0,-1-1 0,1 1 0,0 0 0,0 1 0,-8 7 0,14-12 0,0 1 0,1-1 0,-1 1 0,0-1 0,1 1 0,-1 0 0,1 0 0,0 0 0,0 0 0,0 0 0,0 0 0,0 0 0,0 0 0,0 0 0,0 0 0,1 0 0,-1 0 0,1 1 0,0-1 0,0 0 0,-1 1 0,1-1 0,1 0 0,-1 0 0,0 1 0,1-1 0,-1 0 0,1 0 0,-1 0 0,1 1 0,0-1 0,0 0 0,0 0 0,0 0 0,1 0 0,-1-1 0,0 1 0,1 0 0,-1 0 0,1-1 0,0 1 0,0-1 0,1 2 0,5 2 0,1 0 0,-1 0 0,1 0 0,-1-2 0,1 1 0,1-1 0,-1 0 0,0-1 0,1 0 0,13 1 0,7 0 0,61-2 0,-82-2 0,-1 0 0,0-1 0,1 0 0,-1 0 0,0-1 0,0 0 0,0 0 0,10-7 0,-16 9 0,-1 0 0,1 0 0,-1 0 0,0 0 0,1 0 0,-1 0 0,0 0 0,0-1 0,0 1 0,0 0 0,0-1 0,0 1 0,0-1 0,0 1 0,-1-1 0,1 1 0,0-1 0,-1 0 0,1-2 0,-1 2 0,-1 0 0,1 0 0,-1 0 0,1 0 0,-1 0 0,0 0 0,0 0 0,0 1 0,0-1 0,0 0 0,0 0 0,-1 1 0,1-1 0,0 1 0,-1-1 0,1 1 0,-1 0 0,0-1 0,1 1 0,-5-2 0,-10-7 0,-1 1 0,-1 1 0,0 0 0,0 1 0,-1 1 0,1 1 0,-1 1 0,-29-3 0,5 2 0,-1 3 0,-75 4 0,116-2 0,0 1 0,-1-1 0,1 1 0,0-1 0,-1 1 0,1 0 0,0 0 0,0 1 0,0-1 0,-1 1 0,1-1 0,1 1 0,-1 0 0,0 0 0,0 0 0,1 1 0,-1-1 0,1 1 0,0-1 0,0 1 0,0 0 0,0-1 0,0 1 0,1 0 0,-2 4 0,2-4 0,1-1 0,0 0 0,-1 1 0,1-1 0,0 0 0,0 1 0,1-1 0,-1 0 0,0 1 0,1-1 0,0 0 0,-1 1 0,1-1 0,0 0 0,0 0 0,0 0 0,0 0 0,1 0 0,-1 0 0,1 0 0,-1 0 0,1 0 0,-1-1 0,1 1 0,0-1 0,0 1 0,0-1 0,0 0 0,0 0 0,0 1 0,0-1 0,0-1 0,1 1 0,-1 0 0,5 0 0,7 3-273,1 0 0,0-2 0,1 0 0,26 0 0,-11-1-6553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19.23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24575,'5'6'0,"8"1"0,6 0 0,21 9 0,25 12 0,7 7 0,6 3 0,1-5 0,-7-9 0,-12-7 0,-10-8 0,-14-15 0,-12-23 0,-12-11 0,-6 0-8191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19.56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380 1 24575,'-21'0'0,"-1"0"0,1 2 0,-1 0 0,1 2 0,-35 9 0,47-10 0,-1 1 0,1 1 0,0 0 0,0 0 0,0 0 0,1 1 0,0 1 0,0 0 0,0 0 0,1 0 0,0 1 0,0 0 0,1 0 0,-5 10 0,-2 5 0,1 0 0,2 0 0,0 1 0,2 1 0,0 0 0,2 0 0,-4 35 0,2 8 0,2 109 0,7-143 0,1 0 0,2 0 0,1 0 0,2 0 0,2-1 0,0 0 0,24 50 0,-22-59 0,1 0 0,1-2 0,1 1 0,1-2 0,1 0 0,1-1 0,1-1 0,1 0 0,0-1 0,30 20 0,-37-30-341,0-1 0,1 0-1,16 6 1,24 3-6485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22.99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24575,'1'12'0,"0"0"0,1 0 0,0-1 0,1 1 0,7 16 0,3 15 0,64 348 0,-35-156 0,-40-227 0,0 6 0,1-1 0,0 1 0,1-1 0,1 0 0,7 14 0,-11-25 0,0 1 0,0-1 0,1 0 0,-1 0 0,1 0 0,-1 0 0,1 0 0,0 0 0,0-1 0,0 1 0,0 0 0,0-1 0,0 0 0,0 1 0,1-1 0,-1 0 0,0 0 0,1 0 0,-1-1 0,0 1 0,1-1 0,-1 1 0,1-1 0,0 0 0,-1 1 0,1-2 0,-1 1 0,1 0 0,-1 0 0,1-1 0,-1 1 0,1-1 0,-1 0 0,0 0 0,3-1 0,9-4 0,0-2 0,-1 0 0,0 0 0,0-1 0,-1-1 0,-1 0 0,16-16 0,67-86 0,-80 94-227,-2 0-1,0-1 1,-1-1-1,0 1 1,13-41-1,-14 24-6598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23.40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0 682 24575,'0'-5'0,"0"-13"0,0-8 0,0-10 0,5-10 0,2-13 0,0-6 0,-2-4 0,-1 6 0,-2 2 0,-1 1 0,0 6 0,-1 7 0,0 6 0,-1 9-8191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23.80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24575,'0'0'-8191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24.97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503 0 24575,'6'13'0,"-1"0"0,-1 0 0,0 1 0,-1 0 0,0-1 0,1 22 0,-1 89 0,-3-71 0,-1 524 0,1-569 0,1-4 0,-1 0 0,0-1 0,0 1 0,-1 0 0,1-1 0,-1 1 0,1-1 0,-3 5 0,-8-2 0,-10-14 0,-5-9 0,2-2 0,0-1 0,1-2 0,-30-34 0,32 32 0,-1 2 0,0 0 0,-2 1 0,-45-30 0,63 47 0,-1 1 0,1-1 0,-1 2 0,0-1 0,0 1 0,0 0 0,0 0 0,0 1 0,0 0 0,0 0 0,0 1 0,0 0 0,-10 1 0,13 0 0,1 0 0,-1 0 0,1 0 0,-1 0 0,1 0 0,-1 1 0,1 0 0,-1-1 0,1 1 0,0 1 0,0-1 0,0 0 0,0 1 0,1-1 0,-1 1 0,1 0 0,-1 0 0,1 0 0,0 0 0,0 0 0,1 1 0,-1-1 0,1 1 0,-1-1 0,1 1 0,-1 6 0,-3 13 0,2 0 0,1 1 0,1-1 0,1 1 0,1-1 0,0 1 0,2-1 0,1 0 0,1 0 0,1 0 0,1 0 0,1-1 0,1 0 0,1-1 0,12 21 0,-10-22 0,0 0 0,1-1 0,1-1 0,1 0 0,0-1 0,1-1 0,1 0 0,1-1 0,0-1 0,1 0 0,0-2 0,1 0 0,0-1 0,1-1 0,32 10 0,-41-16 0,1-1 0,1-1 0,-1 0 0,0 0 0,0-1 0,23-2 0,-30 1 0,-1-1 0,1 0 0,-1 0 0,1 0 0,-1-1 0,0 0 0,1 0 0,-1-1 0,0 1 0,-1-1 0,1 0 0,0 0 0,-1-1 0,0 1 0,1-1 0,-2 0 0,1 0 0,5-7 0,4-11 0,0-1 0,-1-1 0,-2 0 0,0-1 0,-2 0 0,0 0 0,-2-1 0,4-33 0,-10 55-44,1 0 0,-1 0 0,0 0 0,0 0 0,0 0 0,-1 0 0,1 0 0,-1 0 0,0 0 0,0 0 0,-1 0 0,1 0 0,-1 1 0,0-1 0,0 1 0,0-1 0,0 1 0,0 0-1,-1-1 1,0 1 0,0 0 0,1 1 0,-2-1 0,1 1 0,0-1 0,0 1 0,-1 0 0,1 0 0,-1 0 0,-4-1 0,-22-11-6782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25.7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37 24575,'27'0'0,"0"1"0,0 1 0,-1 2 0,1 0 0,28 10 0,-25-5 0,1-1 0,0-1 0,0-1 0,60 2 0,-89-8 0,0 0 0,0 0 0,0 0 0,1 0 0,-1-1 0,0 1 0,0 0 0,0-1 0,0 0 0,0 1 0,0-1 0,0 0 0,0 0 0,0 0 0,2-2 0,-4 2 0,1 1 0,-1-1 0,0 1 0,1-1 0,-1 0 0,0 0 0,0 1 0,1-1 0,-1 0 0,0 1 0,0-1 0,0 0 0,0 0 0,0 1 0,0-1 0,0 0 0,0 0 0,0 1 0,0-1 0,0 0 0,-1 1 0,1-1 0,0 0 0,0 0 0,-1 1 0,1-1 0,-1 1 0,1-2 0,-3-2 0,0 1 0,0-1 0,-1 1 0,1-1 0,-1 1 0,1 0 0,-1 0 0,0 0 0,0 1 0,-1 0 0,-6-4 0,-9-1 0,-1 2 0,1 0 0,-1 1 0,0 1 0,0 0 0,0 2 0,0 1 0,-26 2 0,37-1 0,-1 0 0,1 0 0,0 1 0,-1 0 0,1 1 0,0 0 0,1 1 0,-1 0 0,0 1 0,1 0 0,0 0 0,0 1 0,1 0 0,0 0 0,0 1 0,0 0 0,1 1 0,-9 10 0,12-13 0,1 0 0,1 0 0,-1 1 0,1-1 0,0 0 0,0 1 0,0-1 0,1 1 0,0 0 0,0-1 0,0 1 0,1 0 0,0 0 0,0 0 0,0-1 0,1 1 0,0 0 0,2 7 0,-1-6 0,1-1 0,-1 0 0,2 0 0,-1 0 0,1 0 0,0 0 0,0-1 0,0 1 0,1-1 0,0 0 0,0-1 0,0 1 0,1-1 0,-1 0 0,8 4 0,24 11-151,0-2-1,2-2 0,0-1 0,0-2 1,1-1-1,0-2 0,1-2 1,51 2-1,-41-7-6674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26.7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24575,'0'385'0,"0"-415"0,0 1 0,3-1 0,0 0 0,2 1 0,12-42 0,-15 63 0,1 0 0,0 1 0,0-1 0,1 1 0,0-1 0,0 1 0,1 1 0,0-1 0,0 1 0,0-1 0,1 1 0,0 1 0,0-1 0,1 1 0,-1 0 0,1 1 0,0 0 0,1 0 0,-1 0 0,1 1 0,-1 0 0,1 0 0,0 1 0,14-3 0,9 3-1365,-4 1-5461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29.5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24575,'0'15'0,"0"12"0,5 15 0,2 13 0,-1 1 0,0-3 0,-3-1 0,0-3 0,3-10 0,2-12-8191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30.25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73 107 24575,'6'5'0,"0"1"0,1-1 0,0 0 0,0 0 0,1-1 0,9 5 0,-14-8 0,0 0 0,-1 0 0,1 0 0,0 0 0,-1 0 0,1 0 0,0-1 0,0 1 0,0-1 0,0 0 0,0 0 0,-1 0 0,1 0 0,0-1 0,0 1 0,0-1 0,0 1 0,-1-1 0,1 0 0,0 0 0,4-3 0,-6 3 0,0-1 0,0 0 0,0 1 0,0-1 0,0 0 0,0 0 0,0 0 0,0 1 0,-1-1 0,1 0 0,-1 0 0,1 0 0,-1 0 0,0 0 0,0 0 0,0 0 0,0 0 0,0 0 0,0 0 0,-1 0 0,1 0 0,-1 0 0,1 0 0,-1 0 0,0 0 0,0 0 0,0 0 0,-1-2 0,-2-3 0,1-1 0,-2 1 0,1-1 0,-1 1 0,-10-11 0,13 15 0,-1 1 0,1-1 0,-1 0 0,0 1 0,0 0 0,0 0 0,0-1 0,0 2 0,-1-1 0,1 0 0,-1 1 0,1-1 0,-1 1 0,1 0 0,-1 0 0,0 1 0,1-1 0,-1 1 0,0 0 0,0 0 0,1 0 0,-1 0 0,0 1 0,0-1 0,1 1 0,-5 1 0,4 0 0,0 1 0,0-1 0,0 1 0,0 0 0,1 0 0,-1 0 0,1 1 0,0-1 0,0 1 0,0 0 0,1 0 0,-1 0 0,1 0 0,0 0 0,0 0 0,0 0 0,1 1 0,-1-1 0,1 1 0,0 0 0,0 5 0,-5 49 0,2 1 0,3 0 0,10 85 0,-9-136 0,1 0 0,0-1 0,1 1 0,0 0 0,0 0 0,1-1 0,0 1 0,6 10 0,-7-16 0,1 0 0,-1 0 0,1 0 0,0 0 0,-1 0 0,1-1 0,0 1 0,1-1 0,-1 0 0,0 0 0,1 0 0,-1 0 0,1 0 0,-1-1 0,1 0 0,0 0 0,0 0 0,0 0 0,0 0 0,7-1 0,24 1-1365,-2-1-5461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1:03.8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24575,'0'720'0,"0"-718"0,-1 5 0,1 0 0,1 0 0,0 0 0,0 0 0,2 9 0,-3-15 0,1 1 0,-1-1 0,1 0 0,0 1 0,-1-1 0,1 0 0,0 1 0,0-1 0,0 0 0,0 0 0,0 0 0,0 0 0,0 0 0,0 0 0,0 0 0,1 0 0,-1 0 0,0 0 0,1-1 0,-1 1 0,0 0 0,1-1 0,-1 0 0,1 1 0,-1-1 0,1 0 0,-1 1 0,1-1 0,-1 0 0,3 0 0,23-5 0,14 1 0,-40 4 0,1 1 0,0-1 0,-1 0 0,1 1 0,0 0 0,-1-1 0,1 1 0,-1 0 0,1 0 0,-1 0 0,0 0 0,1 0 0,-1 0 0,0 1 0,0-1 0,0 0 0,1 0 0,-1 1 0,-1-1 0,1 1 0,0-1 0,1 4 0,3 8 0,-1 0 0,-1 0 0,0 0 0,-1 1 0,0-1 0,0 24 0,-8 89 0,4-97 0,-27 205 0,15-142 0,-5 148 0,19-234 0,1 0 0,0 0 0,0 0 0,0 0 0,1 0 0,0-1 0,0 1 0,0 0 0,1-1 0,0 1 0,0-1 0,7 9 0,4 3 0,1-1 0,23 19 0,16 20 0,-6 9 0,-4 2 0,50 99 0,-14-23 0,-34-53 29,-35-65-308,1 0 1,1 0-1,2-1 0,16 21 0,-14-24-6547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31.57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 1 24575,'-18'268'0,"5"-113"0,14-418 0,0 258 0,-1 0 0,1 1 0,0-1 0,0 0 0,1 1 0,-1-1 0,1 1 0,0 0 0,0 0 0,1-1 0,-1 1 0,1 1 0,0-1 0,0 0 0,0 1 0,1-1 0,-1 1 0,1 0 0,0 0 0,0 0 0,0 1 0,0-1 0,0 1 0,0 0 0,1 0 0,-1 1 0,1-1 0,-1 1 0,1 0 0,7-1 0,13-1 0,1 1 0,-1 1 0,1 1 0,35 5 0,-52-4 0,-5-1 0,1 1 0,0-1 0,-1 1 0,1 0 0,0 0 0,-1 1 0,1-1 0,-1 1 0,0 0 0,1 0 0,-1 0 0,0 1 0,0-1 0,-1 1 0,7 6 0,-7-5 0,-1-1 0,1 1 0,-1 0 0,0 0 0,-1 0 0,1 0 0,-1 1 0,0-1 0,0 0 0,0 1 0,0-1 0,-1 0 0,0 1 0,1-1 0,-2 1 0,0 7 0,-2 3 0,0 0 0,-1 0 0,0-1 0,-1 1 0,-9 16 0,14-31 0,-1 1 0,0 0 0,1 0 0,-1-1 0,1 1 0,0 0 0,-1 0 0,1 0 0,0-1 0,-1 1 0,1 0 0,0 0 0,0 0 0,0 0 0,0 0 0,0 0 0,0 0 0,0 0 0,0 0 0,0-1 0,0 1 0,0 0 0,1 0 0,-1 0 0,1 1 0,18-9 0,29-32 0,-47 38 0,66-68 0,-39 38 0,35-28 0,-55 51 0,2 1 0,-1 0 0,1 1 0,0 0 0,0 1 0,0 0 0,1 0 0,17-4 0,-25 8 0,-1 0 0,1 0 0,-1 1 0,1-1 0,-1 1 0,1-1 0,-1 1 0,1 0 0,-1 0 0,1 0 0,0 0 0,-1 1 0,1-1 0,-1 0 0,1 1 0,-1 0 0,1 0 0,-1 0 0,0 0 0,1 0 0,-1 0 0,0 1 0,0-1 0,0 1 0,0-1 0,0 1 0,0 0 0,0 0 0,-1 0 0,1 0 0,-1 0 0,1 0 0,-1 0 0,0 0 0,0 1 0,0-1 0,0 0 0,0 1 0,0-1 0,-1 1 0,1-1 0,-1 5 0,1 0 0,-1-1 0,0 0 0,0 1 0,-1-1 0,0 0 0,0 0 0,-1 0 0,1 0 0,-1 0 0,0 0 0,-1 0 0,0 0 0,0-1 0,0 1 0,0-1 0,-8 8 0,3-5-273,-1 0 0,0-1 0,-1 0 0,-14 7 0,-9 5-6553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32.34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286 135 24575,'1'6'0,"0"-1"0,1 0 0,0 0 0,0 0 0,0 0 0,0 0 0,1 0 0,0 0 0,0-1 0,0 1 0,1-1 0,0 0 0,-1 0 0,1 0 0,0-1 0,8 5 0,-11-7 0,0-1 0,-1 0 0,1 0 0,0 0 0,0 1 0,0-1 0,0 0 0,0 0 0,0-1 0,0 1 0,0 0 0,0 0 0,0 0 0,0-1 0,0 1 0,0 0 0,0-1 0,0 1 0,0-1 0,0 1 0,0-1 0,-1 1 0,1-1 0,0 0 0,0 1 0,-1-1 0,1 0 0,0 0 0,-1 1 0,1-1 0,-1 0 0,1 0 0,-1 0 0,1 0 0,-1 0 0,0 0 0,0 0 0,1 0 0,-1 0 0,0 0 0,0-1 0,9-44 0,-9 41 0,0 0 0,1 0 0,-2 0 0,1 0 0,0 0 0,-1 0 0,0 0 0,0 1 0,-1-1 0,1 0 0,-1 1 0,0-1 0,0 1 0,-1-1 0,1 1 0,-1 0 0,-4-5 0,2 4 0,0 0 0,-1 0 0,0 1 0,1 0 0,-2 0 0,1 0 0,0 1 0,-1-1 0,0 2 0,-12-5 0,4 3 0,-1 1 0,-1 0 0,1 2 0,0-1 0,0 2 0,-1 0 0,1 1 0,0 1 0,0 0 0,-17 5 0,29-6 0,0 0 0,0 1 0,-1-1 0,1 1 0,0 0 0,0 0 0,1 1 0,-1-1 0,0 1 0,1-1 0,-1 1 0,1 0 0,0 1 0,0-1 0,0 1 0,1-1 0,-1 1 0,1 0 0,0 0 0,0 0 0,0 0 0,0 0 0,1 0 0,0 0 0,0 1 0,0-1 0,0 0 0,1 1 0,-1-1 0,1 1 0,0-1 0,1 6 0,0 0 0,1 0 0,0-1 0,1 1 0,-1 0 0,2-1 0,0 1 0,0-1 0,0 0 0,1 0 0,0-1 0,1 1 0,0-1 0,9 9 0,2 0 0,2 0 0,-1-2 0,29 19 0,-39-29 0,0 0 0,0-1 0,1 0 0,0 0 0,0 0 0,0-1 0,0-1 0,0 0 0,0 0 0,1 0 0,14-1 0,-21-1 0,0 0 0,0-1 0,0 0 0,0 0 0,-1 0 0,1 0 0,0 0 0,0 0 0,-1-1 0,1 1 0,-1-1 0,1 0 0,-1 0 0,0 0 0,1 0 0,-1 0 0,0 0 0,-1-1 0,1 1 0,0-1 0,-1 1 0,1-1 0,-1 0 0,0 0 0,0 1 0,0-1 0,0 0 0,0 0 0,0-6 0,2-9 0,-1 0 0,0 0 0,-2-32 0,0 35 0,-1-29-1365,-1 5-5461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32.7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24575,'5'0'0,"7"5"0,18 2 0,13 0 0,21-1 0,21 3 0,17 6 0,17 0 0,5-3 0,-4-3 0,-11-3 0,-19-2 0,-25-8 0,-23-8 0,-30-8 0,-16 1-8191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34.30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24575,'0'5'0,"0"7"0,0 13 0,0 6 0,0 4 0,0 1 0,0 0 0,5-7 0,7-8 0,2-7-8191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35.20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371 1 24575,'-78'3'0,"-119"19"0,192-21 0,0-1 0,-1 1 0,1 0 0,0 1 0,0-1 0,1 1 0,-1 0 0,0 0 0,1 1 0,-1-1 0,1 1 0,-1 0 0,1 0 0,0 1 0,-6 6 0,8-6 0,0-1 0,0 1 0,1 0 0,-1-1 0,1 1 0,0 0 0,0 0 0,0 0 0,0 0 0,1 0 0,0 0 0,-1 0 0,2 0 0,-1 0 0,0 0 0,1 0 0,0 0 0,0 0 0,0 0 0,2 6 0,3 2 0,0 0 0,0 0 0,1 0 0,1-1 0,0 0 0,0-1 0,1 0 0,0 0 0,1-1 0,0 0 0,1 0 0,0-1 0,0-1 0,1 0 0,-1 0 0,1-1 0,1-1 0,20 7 0,-30-12 0,-1 1 0,0 0 0,0-1 0,0 0 0,1 1 0,-1-1 0,0 0 0,1 0 0,-1 0 0,0-1 0,0 1 0,1 0 0,-1-1 0,0 0 0,0 1 0,0-1 0,1 0 0,-1 0 0,0 0 0,0 0 0,2-2 0,-2 0 0,0 0 0,1 1 0,-1-1 0,0 0 0,0 0 0,-1 0 0,1-1 0,-1 1 0,1 0 0,-1-1 0,0 1 0,1-6 0,1-11 0,-2 0 0,0 0 0,-3-41 0,1 38 0,-1-13 0,0 26 0,1 23 0,1 24 0,1-1 0,1 0 0,3 1 0,1-1 0,1-1 0,2 1 0,2-1 0,1-1 0,17 36 0,-26-64 0,1 0 0,-1 0 0,1 0 0,1-1 0,-1 1 0,11 9 0,-14-14 0,0 0 0,1 0 0,-1 0 0,0 0 0,1-1 0,-1 1 0,1 0 0,-1-1 0,1 1 0,-1-1 0,1 1 0,0-1 0,-1 0 0,1 0 0,0 0 0,-1 1 0,1-2 0,-1 1 0,1 0 0,0 0 0,-1 0 0,1-1 0,-1 1 0,1-1 0,-1 1 0,1-1 0,-1 0 0,1 0 0,-1 1 0,1-1 0,-1 0 0,0 0 0,0 0 0,1-1 0,0 0 0,8-9-341,-1 0 0,0 0-1,9-17 1,5-8-6485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38.19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88 24575,'0'4'0,"-1"0"0,1-1 0,0 1 0,0 0 0,1 0 0,-1-1 0,1 1 0,0-1 0,0 1 0,0 0 0,0-1 0,0 1 0,1-1 0,0 0 0,0 0 0,0 1 0,0-1 0,0 0 0,0-1 0,1 1 0,-1 0 0,1-1 0,0 1 0,0-1 0,0 0 0,0 0 0,0 0 0,1 0 0,-1-1 0,1 1 0,5 0 0,27 12 0,0-2 0,1-2 0,0-1 0,1-2 0,42 2 0,-2-5 0,117-9 0,-191 5 0,0 0 0,0-1 0,0 0 0,0 1 0,0-1 0,0-1 0,-1 1 0,1 0 0,0-1 0,-1 0 0,1 0 0,-1 0 0,1 0 0,-1-1 0,0 1 0,0-1 0,0 0 0,0 0 0,0 0 0,2-4 0,-4 5 0,0-1 0,0 1 0,0-1 0,-1 1 0,1-1 0,-1 0 0,0 1 0,1-1 0,-1 0 0,0 0 0,0 1 0,-1-1 0,1 0 0,-1 1 0,1-1 0,-1 1 0,0-1 0,0 0 0,0 1 0,0 0 0,0-1 0,-1 1 0,1 0 0,-1-1 0,1 1 0,-1 0 0,0 0 0,0 0 0,0 1 0,-4-4 0,-8-7 0,-1 1 0,-1 1 0,1 0 0,-2 1 0,-30-13 0,2 5 0,-50-11 0,90 27 0,0 0 0,-1 0 0,1 0 0,-1 1 0,1 0 0,-1 0 0,1 0 0,0 1 0,-1 0 0,1 0 0,0 0 0,-1 1 0,1 0 0,0 0 0,0 0 0,0 0 0,0 1 0,1 0 0,-7 4 0,3 0 0,0 1 0,0-1 0,1 1 0,0 1 0,0 0 0,1-1 0,0 2 0,0-1 0,-4 11 0,9-17 0,-1 0 0,1 0 0,-1 0 0,1 0 0,0 0 0,0 1 0,1-1 0,-1 0 0,0 0 0,1 1 0,0-1 0,0 0 0,0 1 0,0-1 0,1 0 0,-1 0 0,1 1 0,0-1 0,0 0 0,0 0 0,0 0 0,0 0 0,1 0 0,-1 0 0,1 0 0,4 5 0,-1-4 0,-1-1 0,1 1 0,0-1 0,0 0 0,0 0 0,0-1 0,1 1 0,-1-1 0,1 0 0,-1-1 0,1 1 0,0-1 0,0-1 0,10 1 0,46 2 0,99-10 0,-134-4 0,2 1 0,-28 10 0,-1 0 0,1 1 0,-1-1 0,1 0 0,0 0 0,-1 0 0,1 1 0,-1-1 0,1 0 0,-1 1 0,1-1 0,-1 0 0,1 1 0,-1-1 0,1 0 0,-1 1 0,1-1 0,-1 1 0,0-1 0,1 1 0,-1-1 0,0 1 0,0 0 0,1-1 0,-1 1 0,0-1 0,0 1 0,0-1 0,1 1 0,-1 0 0,0-1 0,0 1 0,0 0 0,0-1 0,0 1 0,0-1 0,-1 1 0,1 0 0,0-1 0,0 1 0,-1 0 0,-2 37 0,-3 0 0,-1 0 0,-2-1 0,-1 0 0,-2-1 0,-2 0 0,-1-1 0,-1 0 0,-3-2 0,-23 35 0,9-21 0,-1-2 0,-3-2 0,-1-2 0,-2-1 0,-2-1 0,-58 40 0,97-77 0,1 0 0,-1 0 0,0 0 0,0 0 0,-1 0 0,1 0 0,0-1 0,0 0 0,-1 0 0,1 0 0,-1 0 0,1 0 0,-1-1 0,1 1 0,-6-1 0,7-1 0,0 0 0,0 0 0,0 0 0,1 0 0,-1 0 0,0 0 0,1-1 0,-1 1 0,0-1 0,1 1 0,0-1 0,-1 1 0,1-1 0,0 0 0,0 0 0,0 1 0,0-1 0,0 0 0,1 0 0,-1 0 0,0 0 0,1 0 0,0 0 0,-1 0 0,1 0 0,0-1 0,0-2 0,-3-65-1365,4 38-5461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39.81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24575,'-1'11'0,"1"1"0,1-1 0,0 0 0,1 1 0,0-1 0,0 0 0,1 0 0,1 0 0,0 0 0,8 16 0,-7-17 0,-1-1 0,0 1 0,-1 0 0,0 1 0,-1-1 0,0 0 0,0 1 0,-1-1 0,-1 18 0,-2 2 0,-12 59 0,5-44 0,12-54 0,-1 0 0,1 0 0,1 1 0,0-1 0,0 1 0,0 0 0,1 0 0,1 0 0,-1 0 0,1 1 0,8-8 0,-11 12 0,1-1 0,-1 1 0,1 0 0,-1 0 0,1 1 0,0-1 0,0 1 0,1 0 0,-1 0 0,0 0 0,1 0 0,-1 1 0,1 0 0,-1 0 0,1 0 0,0 1 0,-1-1 0,1 1 0,0 0 0,-1 0 0,1 1 0,0-1 0,-1 1 0,1 0 0,-1 1 0,1-1 0,-1 1 0,5 2 0,-5-2 6,1 1 0,-1 0 0,0 0-1,0 0 1,-1 0 0,1 1 0,-1 0-1,1-1 1,-1 1 0,0 1 0,-1-1 0,1 0-1,-1 1 1,0-1 0,0 1 0,0 0-1,0-1 1,-1 1 0,1 9 0,1 6-342,-1 1 0,-1 0 1,-2 28-1,1-46 198,-2 25-6688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41.55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161 158 24575,'1'9'0,"0"0"0,0 0 0,1-1 0,0 1 0,1 0 0,0-1 0,0 0 0,1 1 0,0-1 0,0-1 0,1 1 0,0 0 0,0-1 0,1 0 0,0-1 0,0 1 0,0-1 0,1 0 0,0-1 0,0 1 0,13 5 0,-8-3 0,1-1 0,1 0 0,-1-2 0,1 1 0,0-2 0,1 1 0,-1-2 0,1 0 0,-1-1 0,1-1 0,0 0 0,21-1 0,-32-1 0,-1 1 0,1-1 0,-1 0 0,1 0 0,-1 0 0,1 0 0,-1-1 0,0 1 0,0-1 0,1 0 0,-1 0 0,0 0 0,-1-1 0,1 1 0,0 0 0,-1-1 0,4-4 0,-2 1 0,0-1 0,0 1 0,-1-1 0,0 0 0,0 0 0,-1 0 0,4-15 0,-3 0 0,0 1 0,-1-1 0,-2 0 0,-3-42 0,2 60 0,1 0 0,-1-1 0,-1 1 0,1 0 0,0 0 0,-1 0 0,0 0 0,0 1 0,0-1 0,0 0 0,-1 1 0,1-1 0,-1 1 0,0 0 0,0 0 0,-3-3 0,-1 1 0,-1 0 0,1 0 0,-1 1 0,0 0 0,0 0 0,0 1 0,-12-3 0,-11-1 0,0 1 0,0 2 0,-41-1 0,53 4 0,1 1 0,-1 0 0,0 2 0,-25 4 0,37-4 0,0 0 0,0 0 0,1 1 0,-1 0 0,1 0 0,0 0 0,0 1 0,0 0 0,0 0 0,0 0 0,1 1 0,0 0 0,0 0 0,-7 10 0,2 0 0,1 0 0,0 0 0,2 1 0,0 0 0,0 0 0,2 1 0,0 0 0,1 0 0,-3 22 0,3-1 0,2 0 0,2 1 0,5 45 0,-3-74 0,-1 0 0,1 0 0,1 1 0,0-2 0,0 1 0,1 0 0,0-1 0,9 15 0,-10-19 0,0-1 0,0 0 0,1 1 0,-1-1 0,1 0 0,-1-1 0,1 1 0,0-1 0,1 0 0,-1 0 0,1 0 0,-1 0 0,1-1 0,0 0 0,0 0 0,0 0 0,0 0 0,8 0 0,-11-2-52,1 0-1,-1 0 1,1 0-1,0 0 1,-1-1-1,1 0 1,-1 1-1,1-1 1,-1 0-1,0 0 1,1 0-1,-1-1 1,0 1-1,0 0 1,0-1-1,0 1 1,0-1-1,0 0 1,0 0-1,0 0 1,-1 0-1,1 0 1,-1 0-1,1 0 0,1-5 1,18-33-6774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46.29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299 35 24575,'0'0'0,"1"0"0,-1-1 0,0 1 0,1 0 0,-1-1 0,0 1 0,1 0 0,-1-1 0,0 1 0,1-1 0,-1 1 0,0-1 0,0 1 0,0-1 0,1 1 0,-1-1 0,0 1 0,0 0 0,0-1 0,0 0 0,0 1 0,0-1 0,0 1 0,0-1 0,0 1 0,0-1 0,0 1 0,0-1 0,-1 1 0,1 0 0,0-1 0,0 1 0,0-1 0,-1 1 0,1-1 0,0 1 0,0-1 0,-1 1 0,1 0 0,0-1 0,-1 1 0,1 0 0,-1-1 0,1 1 0,0 0 0,-1-1 0,1 1 0,-1 0 0,1 0 0,-1 0 0,1-1 0,-1 1 0,1 0 0,-1 0 0,1 0 0,-1 0 0,1 0 0,-2 0 0,-33-6 0,33 6 0,-20-2 0,2-1 0,0 1 0,-1 1 0,1 1 0,-1 1 0,1 0 0,-29 7 0,46-7 0,0 1 0,0-1 0,0 1 0,0-1 0,1 1 0,-1 0 0,1 0 0,-1 0 0,1 0 0,0 1 0,-1-1 0,1 1 0,1-1 0,-1 1 0,0 0 0,1-1 0,-1 1 0,1 0 0,0 0 0,0 0 0,0 0 0,0 0 0,0 1 0,1 4 0,-2 9 0,1 1 0,1-1 0,3 27 0,0 6 0,-10-8 0,5-32 0,-1 0 0,2 0 0,0 1 0,0 13 0,1-22 0,0 0 0,0 0 0,0 0 0,1 0 0,-1 0 0,1 0 0,0 0 0,-1-1 0,1 1 0,0 0 0,0 0 0,0 0 0,0-1 0,0 1 0,1-1 0,-1 1 0,0-1 0,1 1 0,-1-1 0,1 0 0,-1 1 0,1-1 0,0 0 0,0 0 0,-1 0 0,5 1 0,8 2 0,1-1 0,0 0 0,0-1 0,0-1 0,1 0 0,-1-1 0,0 0 0,0-2 0,0 0 0,0 0 0,16-6 0,-28 8 0,-1-1 0,0-1 0,0 1 0,0 0 0,0 0 0,0-1 0,0 1 0,0-1 0,-1 1 0,1-1 0,-1 0 0,1 0 0,-1 0 0,1 0 0,-1 0 0,0 0 0,0 0 0,0 0 0,0-1 0,-1 1 0,1 0 0,0 0 0,-1-1 0,1-3 0,-1-6 0,0 1 0,-1-1 0,0 1 0,-4-15 0,3 18 0,0 0 0,1-1 0,0 1 0,0-1 0,1 1 0,0 0 0,2-12 0,0 15 0,-1 0 0,1 1 0,0 0 0,0-1 0,0 1 0,1 0 0,3-5 0,-5 9 0,-1-1 0,0 1 0,0 0 0,1-1 0,-1 1 0,0 0 0,1-1 0,-1 1 0,1 0 0,-1 0 0,0-1 0,1 1 0,-1 0 0,1 0 0,-1 0 0,1-1 0,-1 1 0,1 0 0,-1 0 0,1 0 0,-1 0 0,1 0 0,-1 0 0,1 0 0,-1 0 0,1 0 0,0 0 0,0 1 0,0 0 0,-1 0 0,1 0 0,0 0 0,0 0 0,-1 0 0,1 0 0,-1 0 0,1 0 0,-1 0 0,1 0 0,-1 0 0,0 0 0,1 0 0,-1 1 0,0-1 0,0 1 0,15 83 0,26 122 0,-34-182 0,1 1 0,1-2 0,1 1 0,1-1 0,27 41 0,-33-57-59,1-1 0,1 0-1,-1 0 1,1 0-1,0-1 1,1 0 0,0 0-1,0-1 1,0 0 0,0 0-1,1-1 1,0 0 0,0 0-1,0-1 1,0 0-1,0-1 1,1 0 0,-1-1-1,1 0 1,-1 0 0,1-1-1,15-1 1,2 0-6767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47.4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193 321 24575,'1'0'0,"0"-1"0,0 1 0,0 0 0,0 0 0,0-1 0,0 1 0,-1 0 0,1-1 0,0 1 0,0-1 0,0 1 0,-1-1 0,1 1 0,0-1 0,-1 1 0,1-1 0,0 0 0,-1 1 0,1-1 0,-1 0 0,1 0 0,-1 0 0,1 1 0,-1-1 0,0 0 0,1 0 0,-1 0 0,0 0 0,0 0 0,0 0 0,1 1 0,-1-1 0,0 0 0,0 0 0,0 0 0,-1 0 0,1 0 0,0 0 0,0-1 0,-10-37 0,4 28 0,-1 0 0,0 1 0,0 0 0,-1 0 0,-1 0 0,0 1 0,0 0 0,0 1 0,-19-12 0,18 13 0,0 0 0,1-1 0,-1 0 0,2 0 0,-1-1 0,1 0 0,1-1 0,-1 0 0,-10-19 0,18 28 0,-1 0 0,0 0 0,1 0 0,-1 0 0,1 1 0,-1-1 0,1 0 0,0 0 0,-1 0 0,1 0 0,0 0 0,0-1 0,0 1 0,-1 0 0,1 0 0,0 0 0,1 0 0,-1 0 0,0 0 0,0 0 0,0 0 0,0 0 0,1 0 0,-1 0 0,1 0 0,-1 0 0,1 0 0,-1 0 0,1 0 0,-1 1 0,1-1 0,0 0 0,-1 0 0,1 0 0,0 1 0,0-1 0,0 0 0,-1 1 0,1-1 0,0 1 0,0-1 0,0 1 0,0-1 0,0 1 0,0 0 0,0-1 0,0 1 0,0 0 0,0 0 0,2 0 0,1 0 0,-1 0 0,1 0 0,-1 0 0,1 1 0,0 0 0,-1-1 0,1 1 0,-1 1 0,0-1 0,1 0 0,-1 1 0,0 0 0,5 3 0,15 18 0,-2 0 0,0 1 0,-2 2 0,-1 0 0,23 43 0,19 26 0,-36-59-1365,-4-4-5461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1:10.52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1 158 24575,'12'9'0,"1"0"0,1-1 0,-1 0 0,29 10 0,-23-9 0,-12-6 0,1 1 0,-1-1 0,1-1 0,-1 0 0,1 0 0,0 0 0,0-1 0,-1 0 0,11 0 0,-15-1 0,-1-1 0,0 1 0,1-1 0,-1 0 0,0 1 0,0-1 0,1 0 0,-1 0 0,0 0 0,0-1 0,0 1 0,0 0 0,0-1 0,-1 0 0,1 1 0,0-1 0,-1 0 0,1 0 0,-1 0 0,1 0 0,-1 0 0,0 0 0,0 0 0,0 0 0,0 0 0,0-1 0,-1 1 0,1 0 0,-1-1 0,1 1 0,-1 0 0,0-1 0,0-3 0,0-2 0,-1-1 0,0 1 0,0 0 0,0 0 0,-1 0 0,0 0 0,-1 0 0,0 0 0,0 1 0,-1-1 0,0 1 0,0 0 0,0 0 0,-1 0 0,-10-10 0,12 13 0,0 0 0,-1 1 0,1-1 0,-1 0 0,0 1 0,0 0 0,0 0 0,-1 0 0,1 1 0,-1-1 0,0 1 0,1 0 0,-1 0 0,0 1 0,0-1 0,0 1 0,0 0 0,0 1 0,-1-1 0,1 1 0,0 0 0,0 0 0,0 1 0,0-1 0,-9 3 0,12-2 0,0 0 0,0-1 0,1 1 0,-1 0 0,0 0 0,1 0 0,-1 0 0,1 0 0,-1 0 0,1 1 0,0-1 0,-1 0 0,1 1 0,0-1 0,0 1 0,0-1 0,0 1 0,0 0 0,0-1 0,1 1 0,-2 3 0,2-1 0,-1-1 0,1 0 0,0 1 0,0-1 0,0 0 0,1 1 0,-1-1 0,1 0 0,0 1 0,0-1 0,2 5 0,1 0 0,0 1 0,1-1 0,0 0 0,0 0 0,1 0 0,0-1 0,13 13 0,-14-16 0,0 0 0,0-1 0,0 0 0,1 0 0,-1 0 0,11 3 0,-15-6 0,1 1 0,-1 0 0,1-1 0,-1 0 0,1 1 0,-1-1 0,1 0 0,-1 0 0,1 0 0,-1 0 0,1 0 0,-1 0 0,1 0 0,-1-1 0,1 1 0,-1 0 0,1-1 0,-1 1 0,1-1 0,-1 0 0,0 0 0,1 1 0,-1-1 0,0 0 0,0 0 0,1 0 0,-1 0 0,0 0 0,0 0 0,1-3 0,-1 4 0,-1-1 0,0 0 0,0 0 0,1 0 0,-1 1 0,0-1 0,0 0 0,0 0 0,0 0 0,0 0 0,0 1 0,0-1 0,0 0 0,-1 0 0,1 0 0,0 0 0,0 1 0,-1-1 0,1 0 0,0 0 0,-1 1 0,1-1 0,-1 0 0,1 1 0,-1-1 0,1 0 0,-1 1 0,1-1 0,-1 1 0,0-1 0,1 1 0,-1-1 0,0 1 0,0-1 0,1 1 0,-1 0 0,0-1 0,0 1 0,1 0 0,-2 0 0,-1-2 0,1 1 0,-1 1 0,1-1 0,-1 0 0,0 1 0,1-1 0,-1 1 0,1 0 0,-1 0 0,0 0 0,-5 1 0,10-2 0,-1 1 0,1-1 0,-1 1 0,1 0 0,-1 0 0,1 0 0,-1 0 0,1 0 0,0 0 0,-1 0 0,1 0 0,-1 1 0,1-1 0,-1 1 0,0-1 0,1 1 0,-1-1 0,1 1 0,-1 0 0,0 0 0,1 0 0,-1-1 0,0 1 0,0 1 0,0-1 0,0 0 0,0 0 0,0 0 0,0 0 0,0 1 0,0-1 0,-1 0 0,1 1 0,0-1 0,-1 1 0,1-1 0,-1 1 0,0-1 0,1 1 0,-1-1 0,0 1 0,0-1 0,0 1 0,0-1 0,0 1 0,-1-1 0,1 1 0,0-1 0,-1 1 0,1-1 0,-1 1 0,1-1 0,-1 1 0,1-1 0,-1 0 0,0 1 0,0-1 0,0 0 0,0 0 0,0 0 0,0 0 0,-2 2 0,5-4 0,1-1 0,0 1 0,-1-1 0,1 0 0,-1 0 0,1 0 0,-1 0 0,0 0 0,0-1 0,0 1 0,0-1 0,-1 1 0,1-1 0,-1 0 0,1 0 0,-1 1 0,0-1 0,0 0 0,0 0 0,0 0 0,-1 0 0,1-1 0,-1 1 0,0 0 0,0 0 0,0 0 0,0 0 0,0 0 0,-1 0 0,0 0 0,1 0 0,-1 0 0,0 0 0,0 0 0,-1 0 0,1 0 0,-1 0 0,1 1 0,-1-1 0,0 1 0,0-1 0,0 1 0,0 0 0,-1 0 0,1-1 0,0 2 0,-1-1 0,1 0 0,-1 0 0,0 1 0,0 0 0,0-1 0,-5 0 0,-4-1 0,-1 1 0,0 0 0,-22 0 0,31 2 0,0 0 0,1 0 0,-1 1 0,0-1 0,0 1 0,0-1 0,1 1 0,-1 1 0,0-1 0,1 0 0,-1 1 0,1 0 0,-1 0 0,1 0 0,0 0 0,-5 4 0,8-5 0,-1 0 0,0-1 0,0 1 0,1 0 0,-1 0 0,1 0 0,-1 0 0,1 0 0,-1 0 0,1 0 0,-1 0 0,1 0 0,0 0 0,0 0 0,-1 1 0,1-1 0,0 0 0,0 0 0,0 0 0,0 0 0,0 0 0,1 0 0,-1 0 0,0 0 0,0 1 0,1-1 0,0 1 0,0 0 0,1 0 0,-1 0 0,1 0 0,0 0 0,0 0 0,-1-1 0,1 1 0,1 0 0,-1-1 0,0 1 0,3 0 0,5 3 0,1 0 0,0-1 0,0-1 0,12 3 0,11 1-1365,-43-8-5461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49.77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101 0 24575,'-5'0'0,"-3"5"0,2 13 0,0 13 0,2 12 0,2 20 0,0 10 0,2 3 0,-5-1 0,-2 3 0,1-2 0,1-8 0,1-11 0,2-9 0,-4-8 0,-2-6 0,-4-8 0,0-9-8191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50.54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24575,'14'1'0,"1"0"0,-1 1 0,26 8 0,29 4 0,80-7 0,23 2 0,304 9-1179,-464-18 993,14 0-6640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51.7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1 24575,'2'166'0,"-5"185"0,-27-102 0,32-276 0,-1 0 0,-3-28 0,0-9 0,2 29 0,-1 13 0,1-1 0,1 1 0,1 0 0,5-26 0,-6 44 0,0-1 0,0 1 0,0 0 0,1 0 0,0-1 0,0 1 0,0 0 0,0 1 0,0-1 0,1 0 0,0 1 0,0-1 0,0 1 0,0 0 0,0 0 0,1 0 0,-1 0 0,1 1 0,0-1 0,0 1 0,0 0 0,0 0 0,0 1 0,0-1 0,1 1 0,5-1 0,-1 0-85,1 0 0,-1 1-1,1 0 1,-1 1 0,1 0-1,-1 1 1,1 0 0,-1 0-1,1 1 1,-1 0 0,0 1-1,0 0 1,0 0 0,0 1-1,13 8 1,-7 1-6741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55.25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99 33 24575,'-2'1'0,"-1"0"0,1-1 0,-1 1 0,1 0 0,-1 0 0,1 0 0,0 1 0,-1-1 0,1 1 0,0-1 0,0 1 0,0 0 0,0-1 0,0 1 0,1 0 0,-1 0 0,1 1 0,-1-1 0,1 0 0,-2 3 0,-23 49 0,26-54 0,-7 24 0,1 0 0,1 0 0,1 0 0,1 0 0,1 1 0,1-1 0,1 1 0,5 35 0,-4-56 0,0 1 0,-1-1 0,2 1 0,-1-1 0,0 1 0,1-1 0,0 0 0,0 0 0,0 0 0,1 0 0,-1 0 0,1 0 0,0-1 0,0 1 0,0-1 0,1 0 0,-1 0 0,1 0 0,-1 0 0,1 0 0,0-1 0,0 0 0,0 0 0,1 0 0,-1 0 0,0-1 0,1 0 0,-1 0 0,9 1 0,-6-1 0,1 0 0,0 0 0,-1-1 0,1-1 0,-1 1 0,1-1 0,-1-1 0,1 1 0,-1-1 0,0 0 0,1-1 0,-1 0 0,0 0 0,-1 0 0,1-1 0,-1 0 0,11-9 0,-9 6 0,-1-1 0,0 0 0,-1 0 0,1-1 0,-2 0 0,1 0 0,-1 0 0,-1-1 0,0 1 0,0-1 0,-1 0 0,4-20 0,-3 5 0,-2 1 0,-1 0 0,0 0 0,-6-38 0,4 54 0,0 1 0,-1-1 0,0 1 0,-1 0 0,0 0 0,0 0 0,0 0 0,-1 1 0,0-1 0,0 1 0,0 0 0,-1 0 0,0 0 0,0 1 0,-7-6 0,9 9 0,0-1 0,-1 0 0,1 1 0,-1 0 0,1 0 0,-1 0 0,0 0 0,0 0 0,0 1 0,0 0 0,0 0 0,0 0 0,0 0 0,0 1 0,0-1 0,0 1 0,-1 0 0,1 0 0,0 1 0,0-1 0,0 1 0,0 0 0,0 0 0,0 0 0,0 1 0,0-1 0,0 1 0,-5 3 0,4 1 0,0-1 0,0 1 0,0 0 0,0 0 0,1 1 0,0-1 0,1 1 0,0 0 0,0 0 0,0 0 0,1 0 0,0 1 0,0-1 0,0 8 0,-8 21 0,-7 11 0,7-24 0,2 0 0,1 1 0,1 0 0,1 0 0,-3 26 0,8-45 0,0 1 0,0 0 0,0 0 0,1 0 0,0 0 0,0 0 0,0 0 0,1-1 0,0 1 0,0-1 0,0 1 0,1-1 0,0 0 0,0 0 0,0 0 0,1 0 0,-1 0 0,1-1 0,0 1 0,1-1 0,-1 0 0,1-1 0,0 1 0,0-1 0,0 0 0,6 3 0,-2-2 0,0 1 0,1-2 0,-1 1 0,1-2 0,0 1 0,0-1 0,0-1 0,1 1 0,15-2 0,-23 0 0,1 0 0,-1 0 0,0 0 0,1-1 0,-1 1 0,0-1 0,1 0 0,-1 0 0,0 0 0,0-1 0,0 1 0,0-1 0,0 0 0,0 0 0,0 0 0,-1 0 0,1 0 0,-1 0 0,1-1 0,-1 1 0,0-1 0,0 0 0,0 1 0,0-1 0,-1 0 0,1 0 0,-1 0 0,0-1 0,0 1 0,0 0 0,1-5 0,1-17 0,-1 0 0,-1 0 0,-3-25 0,0 35 0,1 0 0,1 0 0,0 0 0,1 0 0,0 0 0,1 0 0,1 0 0,1 1 0,0-1 0,0 1 0,9-18 0,-12 31 0,-1 1 0,0-1 0,0 1 0,0-1 0,0 1 0,1-1 0,-1 1 0,0-1 0,0 1 0,1-1 0,-1 1 0,0 0 0,1-1 0,-1 1 0,0-1 0,1 1 0,-1 0 0,1-1 0,-1 1 0,1 0 0,-1 0 0,1-1 0,-1 1 0,1 0 0,-1 0 0,1 0 0,-1-1 0,1 1 0,-1 0 0,1 0 0,-1 0 0,1 0 0,-1 0 0,1 0 0,0 0 0,8 19 0,-4 31 0,-5-13 0,-1-19 0,2-1 0,0 1 0,5 25 0,-5-37 0,1-1 0,0 1 0,0 0 0,1 0 0,0-1 0,0 0 0,0 1 0,0-1 0,1 0 0,0-1 0,0 1 0,0 0 0,9 6 0,-5-5-195,0 0 0,0 0 0,1-1 0,-1 0 0,1-1 0,12 4 0,2-1-6631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56.67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 1 24575,'-3'141'0,"7"155"0,-4-294 0,0 0 0,0 0 0,0 1 0,0-1 0,1 0 0,-1 0 0,1 0 0,0 1 0,-1-1 0,1 0 0,0 0 0,0 0 0,1 0 0,-1 0 0,0-1 0,0 1 0,1 0 0,-1 0 0,1-1 0,0 1 0,0-1 0,-1 0 0,1 1 0,0-1 0,0 0 0,0 0 0,0 0 0,0 0 0,0-1 0,1 1 0,1 0 0,-1-1 0,0 0 0,1 0 0,-1-1 0,0 1 0,0-1 0,0 1 0,0-1 0,0 0 0,0 0 0,0-1 0,0 1 0,0 0 0,0-1 0,-1 0 0,1 0 0,-1 0 0,1 0 0,-1 0 0,0 0 0,0-1 0,3-2 0,5-10-151,0-1-1,0 0 0,-2 0 0,0 0 1,-1-1-1,0-1 0,-2 1 1,6-28-1,-6 15-6674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57.75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68 247 24575,'34'1'0,"-19"0"0,1-1 0,0 0 0,0-1 0,-1-1 0,22-5 0,-33 6 0,0-1 0,0 1 0,0-1 0,-1 0 0,1 0 0,0 0 0,-1-1 0,0 1 0,1-1 0,-1 0 0,0 0 0,0 0 0,-1 0 0,1 0 0,-1-1 0,1 1 0,-1-1 0,0 0 0,0 1 0,-1-1 0,1 0 0,-1 0 0,0 0 0,1-9 0,0 4 0,0-1 0,-1 0 0,-1 0 0,1 0 0,-2 0 0,1 0 0,-1 0 0,-1 0 0,-3-12 0,4 19 0,0 1 0,0-1 0,0 1 0,0-1 0,-1 1 0,1-1 0,-1 1 0,0 0 0,0 0 0,0 0 0,0 0 0,0 0 0,0 0 0,0 1 0,0-1 0,-1 1 0,1-1 0,-1 1 0,1 0 0,-1 0 0,0 0 0,1 0 0,-1 0 0,0 1 0,0-1 0,1 1 0,-1 0 0,0 0 0,0 0 0,0 0 0,1 0 0,-1 1 0,0-1 0,0 1 0,1 0 0,-5 1 0,-2 1 0,0 0 0,1 0 0,-1 0 0,1 1 0,0 0 0,0 1 0,1 0 0,-1 0 0,1 1 0,0 0 0,1 0 0,-10 11 0,7-5 0,1 0 0,0 0 0,1 0 0,0 1 0,1 0 0,1 0 0,-6 20 0,4-2 0,1 0 0,1 1 0,1 0 0,3 0 0,0 0 0,6 48 0,-5-76 0,1 1 0,0-1 0,1 1 0,-1-1 0,1 1 0,-1-1 0,1 0 0,1 0 0,-1 0 0,1 0 0,-1 0 0,1 0 0,0-1 0,0 0 0,1 1 0,-1-1 0,1 0 0,-1-1 0,1 1 0,0 0 0,0-1 0,0 0 0,8 3 0,-9-4 0,0-1 0,0 1 0,0 0 0,0-1 0,0 1 0,1-1 0,-1 0 0,0 0 0,0-1 0,0 1 0,0 0 0,1-1 0,-1 0 0,0 0 0,0 0 0,0 0 0,0 0 0,-1-1 0,1 1 0,0-1 0,-1 0 0,1 0 0,-1 0 0,1 0 0,-1 0 0,0 0 0,0-1 0,0 1 0,0-1 0,0 0 0,0 1 0,-1-1 0,1 0 0,-1 0 0,1-4 0,12-40-1365,-5-3-5461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6:59.23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65 1 24575,'-1'1'0,"-1"0"0,1-1 0,0 1 0,0 0 0,-1 1 0,1-1 0,0 0 0,0 0 0,0 0 0,0 1 0,1-1 0,-1 0 0,0 1 0,0-1 0,1 1 0,-1-1 0,1 1 0,-1-1 0,1 1 0,0-1 0,0 1 0,0-1 0,0 3 0,-1-1 0,-13 60 0,2 1 0,3 0 0,0 102 0,8-172 0,1 0 0,0 0 0,0 1 0,1-1 0,-1 0 0,1 0 0,1 1 0,-1-1 0,1 1 0,0-1 0,0 1 0,1 0 0,-1 0 0,1 0 0,0 0 0,1 0 0,-1 0 0,1 1 0,0 0 0,0 0 0,0 0 0,1 0 0,-1 1 0,1-1 0,0 1 0,0 0 0,0 1 0,0-1 0,7-1 0,6 0-273,1 1 0,0 1 0,-1 1 0,33 2 0,-23 0-6553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02.68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24575,'1'1'0,"0"-1"0,0 0 0,0 1 0,1-1 0,-1 1 0,0 0 0,0-1 0,0 1 0,0 0 0,0 0 0,0-1 0,0 1 0,-1 0 0,1 0 0,0 0 0,0 0 0,-1 0 0,1 0 0,0 1 0,-1-1 0,1 0 0,-1 0 0,0 0 0,1 0 0,-1 2 0,10 40 0,-7-30 0,17 75 0,-4 2 0,-4 0 0,1 157 0,-9-188-1365,3-33-5461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03.8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194 128 24575,'0'16'0,"0"0"0,1 0 0,0 1 0,2-1 0,0-1 0,6 20 0,-6-28 0,0 0 0,1 0 0,0 0 0,0-1 0,0 0 0,1 0 0,0 0 0,0 0 0,0-1 0,1 0 0,0 0 0,0 0 0,0-1 0,0 0 0,9 4 0,-7-3 0,0-1 0,1-1 0,-1 1 0,1-1 0,0-1 0,-1 0 0,1 0 0,11 1 0,-18-3 0,-1 0 0,1 0 0,0 0 0,-1-1 0,1 1 0,-1 0 0,1 0 0,-1-1 0,1 1 0,-1-1 0,0 0 0,1 1 0,-1-1 0,1 0 0,-1 0 0,0 0 0,0 0 0,1 0 0,-1 0 0,0 0 0,1-1 0,-1-1 0,0 1 0,0-1 0,-1 1 0,1-1 0,0 0 0,-1 1 0,0-1 0,1 0 0,-1 1 0,0-1 0,-1 0 0,1 1 0,0-1 0,-1 1 0,1-1 0,-3-4 0,-4-16 0,-2 1 0,0 1 0,-1-1 0,-1 1 0,-2 1 0,1 0 0,-2 1 0,-1 1 0,0 0 0,-2 1 0,0 0 0,-34-25 0,45 37 0,0 1 0,-1 0 0,0 0 0,0 1 0,0-1 0,0 1 0,-1 1 0,1 0 0,-1 0 0,1 0 0,-10 0 0,13 2 0,0 0 0,0 0 0,1 0 0,-1 1 0,0-1 0,1 1 0,-1 0 0,1 0 0,-1 1 0,1-1 0,-1 1 0,1-1 0,0 1 0,0 0 0,0 0 0,0 1 0,0-1 0,0 1 0,1-1 0,-1 1 0,1 0 0,0 0 0,0 0 0,-4 6 0,-1 6 0,0 1 0,1 0 0,1 0 0,1 0 0,0 0 0,1 1 0,-2 27 0,4 125 0,3-108 0,-3 8 0,0-17 0,11 96 0,-9-135 0,2 0 0,-1 0 0,2-1 0,0 1 0,0-1 0,1 0 0,1 0 0,0 0 0,0-1 0,1 0 0,1 0 0,12 14 0,-16-21 0,-1-1 0,0 0 0,1-1 0,-1 1 0,1-1 0,0 1 0,0-1 0,0 0 0,0-1 0,0 1 0,1-1 0,-1 0 0,0 0 0,1 0 0,-1 0 0,7 0 0,-9-2 0,1 1 0,-1 0 0,1-1 0,0 1 0,-1-1 0,1 0 0,-1 0 0,1 0 0,-1 0 0,0 0 0,1-1 0,-1 1 0,0-1 0,0 1 0,0-1 0,0 0 0,0 0 0,-1 0 0,1 0 0,0 0 0,-1 0 0,1 0 0,-1-1 0,0 1 0,0 0 0,0-1 0,0 1 0,1-5 0,2-12-164,-1 0 0,0-1 0,-2 0-1,0-28 1,-1 38-380,-1-40-6282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04.9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527 33 24575,'-199'-17'0,"24"1"0,170 16 0,0 0 0,0 0 0,0 1 0,1-1 0,-1 1 0,0 0 0,0 0 0,1 1 0,-1-1 0,0 1 0,1 0 0,0 0 0,-1 1 0,1-1 0,0 1 0,0 0 0,0 0 0,-3 4 0,3-2 0,0 0 0,0 1 0,1 0 0,-1 0 0,1 0 0,1 0 0,-1 0 0,1 0 0,0 1 0,0-1 0,1 1 0,-1 11 0,-7 58 0,-1-2 0,3 0 0,6 140 0,2-205-79,1-1 1,0 1-1,1-1 0,0 0 0,0 0 1,1 0-1,0 0 0,0-1 0,1 1 0,0-1 1,1 0-1,9 10 0,-11-12-262,12 14-6485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1:36.5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193 36 24575,'0'-1'0,"-1"0"0,1 0 0,-1 0 0,1 0 0,-1 0 0,0 0 0,1 0 0,-1 0 0,0 0 0,0 0 0,0 0 0,0 0 0,1 0 0,-1 1 0,0-1 0,0 0 0,-1 1 0,1-1 0,0 1 0,0-1 0,0 1 0,0-1 0,0 1 0,0 0 0,-1 0 0,1 0 0,0-1 0,0 1 0,-1 0 0,1 0 0,0 1 0,0-1 0,0 0 0,-1 0 0,1 1 0,0-1 0,-2 1 0,2-1 0,0 0 0,0 0 0,0 1 0,0-1 0,1 0 0,-1 1 0,0-1 0,0 0 0,0 1 0,0-1 0,0 1 0,0-1 0,1 1 0,-1-1 0,0 1 0,0 0 0,1 0 0,-1-1 0,1 1 0,-1 0 0,0 0 0,1-1 0,-1 1 0,1 0 0,0 0 0,-1 0 0,1 0 0,0 0 0,0 0 0,-1 0 0,1 0 0,0 0 0,0 0 0,0 0 0,0 0 0,0 0 0,0 0 0,0 0 0,1 0 0,-1 0 0,0-1 0,0 1 0,1 0 0,-1 0 0,1 0 0,-1 0 0,1 0 0,-1 0 0,1-1 0,-1 1 0,1 0 0,0 0 0,0 0 0,2 2 0,-1-1 0,1 1 0,0-1 0,0 0 0,-1 0 0,1 0 0,1 0 0,-1 0 0,0-1 0,0 1 0,1-1 0,-1 0 0,1 0 0,-1 0 0,1 0 0,6 0 0,-10-1 0,0 0 0,0 0 0,-1 0 0,1 0 0,0 0 0,0 0 0,0 0 0,0 0 0,0 0 0,0 0 0,0 0 0,0-1 0,0 1 0,-1 0 0,1 0 0,0 0 0,0 0 0,0 0 0,0 0 0,0 0 0,0 0 0,0 0 0,0 0 0,0 0 0,0 0 0,0-1 0,0 1 0,-1 0 0,1 0 0,0 0 0,0 0 0,0 0 0,0 0 0,0 0 0,0 0 0,0-1 0,0 1 0,0 0 0,0 0 0,0 0 0,0 0 0,0 0 0,0 0 0,0 0 0,0 0 0,0-1 0,1 1 0,-1 0 0,0 0 0,0 0 0,0 0 0,0 0 0,0 0 0,0 0 0,0 0 0,0 0 0,0 0 0,0-1 0,0 1 0,0 0 0,0 0 0,1 0 0,-1 0 0,0 0 0,0 0 0,0 0 0,0 0 0,-15-10 0,12 7 0,-1 1 0,0 0 0,0 1 0,0-1 0,0 1 0,0-1 0,-8 0 0,11 2 0,0-1 0,0 1 0,0 0 0,0 0 0,0 1 0,0-1 0,0 0 0,0 0 0,1 0 0,-1 1 0,0-1 0,0 0 0,0 1 0,0-1 0,0 1 0,0-1 0,1 1 0,-1-1 0,0 1 0,0-1 0,1 1 0,-1 0 0,1-1 0,-1 1 0,0 0 0,1 0 0,-1 0 0,1-1 0,0 1 0,-1 0 0,1 0 0,0 0 0,-1 0 0,1 2 0,0-1 0,0 1 0,0-1 0,0 1 0,1-1 0,-1 0 0,1 1 0,0-1 0,-1 1 0,1-1 0,0 0 0,0 0 0,1 0 0,1 4 0,-1-4 0,-1 0 0,1 0 0,0 0 0,-1 0 0,1 0 0,0 0 0,0-1 0,0 1 0,1-1 0,-1 1 0,0-1 0,0 0 0,5 2 0,-5-3 0,-1 0 0,1 0 0,-1 1 0,1-1 0,-1 0 0,0-1 0,1 1 0,-1 0 0,1 0 0,-1-1 0,0 1 0,1 0 0,-1-1 0,0 0 0,1 1 0,-1-1 0,0 0 0,0 1 0,1-1 0,-1 0 0,0 0 0,0 0 0,0 0 0,0 0 0,0 0 0,-1 0 0,2-3 0,0 2 0,-1 0 0,1 0 0,-1 0 0,0 0 0,0-1 0,0 1 0,0 0 0,0-1 0,0 1 0,-1-1 0,0 1 0,1-1 0,-1 1 0,0-1 0,0 1 0,0-1 0,0 1 0,-1-1 0,1 1 0,-1-1 0,1 1 0,-1-1 0,0 1 0,0 0 0,0-1 0,0 1 0,0 0 0,-1 0 0,1 0 0,-1 0 0,1 0 0,-1 0 0,0 0 0,-3-2 0,0-1 0,-1 1 0,1 0 0,-1 1 0,0-1 0,-1 1 0,1 0 0,0 1 0,-1-1 0,1 1 0,-1 1 0,-11-2 0,14 2 0,0 1 0,-1 0 0,1 0 0,-1 0 0,1 1 0,0 0 0,-1-1 0,1 2 0,0-1 0,-1 0 0,1 1 0,0 0 0,0 0 0,0 0 0,1 0 0,-1 1 0,0-1 0,-5 6 0,7-5 0,0 0 0,0 0 0,0-1 0,0 1 0,0 0 0,1 1 0,-1-1 0,1 0 0,0 0 0,0 1 0,0-1 0,0 0 0,1 1 0,-1-1 0,1 1 0,0-1 0,0 1 0,0-1 0,1 1 0,-1-1 0,1 1 0,0-1 0,0 0 0,2 6 0,-1-5 0,1 0 0,-1-1 0,1 0 0,0 1 0,0-1 0,0 0 0,0-1 0,1 1 0,-1 0 0,1-1 0,-1 0 0,1 0 0,0 0 0,0 0 0,0-1 0,0 1 0,0-1 0,0 0 0,0 0 0,0-1 0,1 1 0,7-1 0,-9 1 0,1-1 0,0 0 0,0 0 0,-1 0 0,1 0 0,0 0 0,0-1 0,-1 0 0,1 0 0,0 0 0,-1 0 0,1 0 0,-1-1 0,1 1 0,-1-1 0,0 0 0,0 0 0,0 0 0,0-1 0,0 1 0,0-1 0,0 0 0,-1 1 0,1-1 0,2-5 0,-5 6 0,1 1 0,-1-1 0,0 0 0,1 1 0,-1-1 0,0 0 0,0 1 0,0-1 0,0 0 0,0 1 0,-1-1 0,1 0 0,0 1 0,-1-1 0,0 1 0,1-1 0,-1 0 0,0 1 0,1 0 0,-1-1 0,0 1 0,0-1 0,0 1 0,-1 0 0,1 0 0,0 0 0,0-1 0,-1 1 0,1 0 0,0 1 0,-1-1 0,1 0 0,-1 0 0,-2 0 0,2-1 0,-1 1 0,1 0 0,-1 0 0,0 0 0,1 1 0,-1-1 0,0 0 0,1 1 0,-1 0 0,0 0 0,0 0 0,1 0 0,-1 0 0,0 0 0,0 1 0,1-1 0,-1 1 0,0 0 0,1 0 0,-4 1 0,6-2 2,0 0-1,0 1 1,0-1-1,-1 0 1,1 0-1,0 0 1,0 0-1,0 1 1,0-1 0,0 0-1,-1 0 1,1 0-1,0 0 1,0 1-1,0-1 1,0 0-1,0 0 1,0 0-1,0 1 1,0-1-1,0 0 1,0 0-1,0 0 1,0 1-1,0-1 1,0 0 0,0 0-1,0 1 1,0-1-1,0 0 1,0 0-1,0 0 1,0 1-1,0-1 1,0 0-1,1 0 1,-1 0-1,0 0 1,0 1-1,0-1 1,0 0-1,0 0 1,1 0 0,-1 0-1,0 0 1,0 1-1,0-1 1,0 0-1,1 0 1,-1 0-1,12 7-712,-10-6-21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05.51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60 24575,'0'-5'0,"5"-2"0,13-5 0,13 0 0,7 1 0,8 4 0,-5 1-8191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06.53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63 27 24575,'0'-6'0,"0"-6"0,-5 3 0,-2 10 0,0 8 0,1 9 0,2 7 0,2 3 0,-4 4 0,-2 5 0,2 3 0,0 0 0,3-3 0,1-6-8191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06.9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09.64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11.65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96 0 24575,'-2'0'0,"-1"1"0,1-1 0,0 1 0,-1-1 0,1 1 0,-1 0 0,1 0 0,0 0 0,0 0 0,-1 0 0,1 0 0,0 1 0,0-1 0,0 1 0,0-1 0,1 1 0,-1 0 0,0 0 0,1 0 0,-1 0 0,1 0 0,0 0 0,-1 0 0,1 0 0,0 0 0,0 1 0,1-1 0,-1 0 0,0 5 0,-3 9 0,1 0 0,1 0 0,0 25 0,1-15 0,-12 88 0,5-54 0,0 70 0,7-96-96,0-11-221,2-1 0,0 1-1,5 28 1,1-25-6509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12.2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120 0 24575,'-5'0'0,"-2"6"0,-5 16 0,-6 17 0,0 5 0,-1-3 0,1-5 0,5-2 0,4-7-8191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12.85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81 24575,'0'-5'0,"5"-2"0,7 0 0,7 2 0,6 1 0,3 1 0,2 2 0,2 1 0,6 0 0,6 0 0,8-5 0,-2-2 0,-2 1 0,-11-5 0,-5 1 0,-9 1-8191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13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178 1 24575,'-6'5'0,"0"8"0,-6 0 0,-1 5 0,-3 8 0,2 7 0,-3 7 0,1 2 0,-1-6 0,2 2 0,4-1 0,3-1 0,-2-2 0,1-1 0,1-6-8191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15.21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24575,'0'456'0,"2"-471"0,2 1 0,0-1 0,6-15 0,-1 3 0,-5 13 10,2 1 0,-1-1 0,2 1 0,0 0 0,0 1 0,1 0 0,1 0 0,0 1 0,0 0 0,1 0 0,14-11 0,-8 9-196,2 1 1,-1 0-1,2 1 0,-1 1 1,2 1-1,-1 1 1,21-7-1,-9 6-6640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16.04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6 100 24575,'5'1'0,"0"1"0,0 0 0,-1 1 0,1-1 0,-1 1 0,1-1 0,-1 1 0,0 1 0,6 5 0,11 8 0,-5-7 0,-1 0 0,1-1 0,0-1 0,1 0 0,0-1 0,0-1 0,1-1 0,0 0 0,0-2 0,33 4 0,-31-6 0,3 1 0,-1-2 0,1 0 0,0-1 0,29-6 0,-47 6 0,-1 0 0,1-1 0,-1 1 0,0-1 0,0 0 0,0 0 0,0 0 0,0 0 0,0-1 0,0 0 0,5-6 0,-7 7 0,0-1 0,0 1 0,-1-1 0,1 0 0,-1 0 0,1 0 0,-1 0 0,0 0 0,-1 0 0,1 0 0,0 0 0,-1 0 0,1 0 0,-1 0 0,0 0 0,0-1 0,-1 1 0,0-6 0,-1 4 0,0-1 0,0 1 0,0 0 0,0-1 0,-1 1 0,0 1 0,0-1 0,-1 0 0,1 1 0,-1 0 0,0-1 0,0 1 0,0 1 0,-1-1 0,1 1 0,-1 0 0,0 0 0,0 0 0,0 0 0,-8-2 0,-4-2 0,0 1 0,0 0 0,-1 2 0,0 0 0,-19-2 0,18 3 0,-1 2 0,1 0 0,0 1 0,0 1 0,0 1 0,0 0 0,-24 7 0,35-7 0,1 1 0,0 0 0,0 0 0,0 1 0,0 0 0,1 0 0,0 1 0,0-1 0,0 1 0,0 1 0,1-1 0,0 1 0,0 0 0,0 0 0,1 0 0,0 1 0,0-1 0,0 1 0,1 0 0,-4 13 0,0 4 0,1-1 0,1 1 0,2 1 0,-2 33 0,7 102 0,0-76 0,-2-58 0,5 89 0,-4-105 0,1 0 0,0 1 0,1-1 0,0 0 0,0 0 0,1-1 0,0 1 0,9 14 0,-10-20 6,0-1 0,0 1-1,1-1 1,-1 0 0,1 0-1,-1 0 1,1 0 0,0-1 0,0 0-1,0 0 1,1 0 0,-1 0-1,0 0 1,1-1 0,-1 0-1,1 0 1,-1 0 0,1-1 0,0 1-1,5-1 1,-4 0-93,0 0-1,-1-1 1,1 0 0,-1 0-1,1 0 1,-1 0 0,0-1-1,1 0 1,-1 0-1,0 0 1,0-1 0,0 0-1,0 0 1,-1 0 0,1 0-1,3-5 1,21-27-6739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1:41.48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0 216 24575,'0'-1'0,"1"0"0,-1 0 0,0 0 0,0 0 0,1 0 0,-1 0 0,1 0 0,-1 0 0,1 0 0,-1 0 0,1 0 0,0 0 0,-1 1 0,1-1 0,0 0 0,0 0 0,0 1 0,-1-1 0,1 1 0,0-1 0,0 1 0,0-1 0,0 1 0,0-1 0,0 1 0,0 0 0,2-1 0,34-6 0,-27 6 0,62-14 0,0-4 0,-2-2 0,0-3 0,104-53 0,-162 72 0,0 0 0,-1 1 0,1 0 0,1 0 0,-1 2 0,0-1 0,1 1 0,-1 1 0,1 1 0,0 0 0,-1 0 0,1 1 0,23 5 0,-19-1 0,0 1 0,0 0 0,-1 1 0,0 1 0,0 0 0,-1 2 0,0-1 0,0 2 0,15 14 0,-6-6 0,47 28 0,-45-31 0,43 34 0,-58-41 0,0-1 0,1 0 0,1-1 0,-1 0 0,1-1 0,0-1 0,0 0 0,1-1 0,0 0 0,-1-1 0,22 2 0,18 0 0,92-5 0,-78-2 0,-13 2 0,11 0 0,0-2 0,87-15 0,-91 8-1365,-35 6-5461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19.06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590 127 24575,'0'-3'0,"-1"1"0,1 0 0,-1-1 0,0 1 0,0 0 0,0-1 0,0 1 0,0 0 0,0 0 0,-1 0 0,1 0 0,-1 0 0,1 0 0,-1 1 0,0-1 0,0 0 0,0 1 0,0-1 0,-4-1 0,-45-23 0,21 14 0,0 1 0,-1 2 0,0 1 0,0 1 0,-1 2 0,0 1 0,0 1 0,-43 3 0,71 1 0,0-1 0,1 1 0,-1 0 0,0 0 0,1 0 0,-1 0 0,1 1 0,0 0 0,0-1 0,-1 1 0,1 1 0,0-1 0,0 0 0,1 1 0,-1-1 0,0 1 0,1 0 0,0 0 0,0 0 0,0 0 0,0 0 0,0 0 0,0 0 0,-1 7 0,-3 7 0,1 0 0,1 0 0,1 0 0,-2 18 0,1-5 0,-43 305 0,30-237 84,9-60-808,-3 47-1,9-60-6101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19.860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24575,'6'0'0,"6"0"0,12 0 0,8 0 0,8 0 0,3 0 0,-1 0 0,-2 0 0,-8 0-8191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20.7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0 320 24575,'0'-10'0,"0"-15"0,6-8 0,1-3 0,-1-2 0,5 2 0,0 0 0,-2 2 0,3 6 0,-1 3 0,-2 6-8191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21.11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0 24575,'0'0'-8191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22.30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273 0 24575,'0'6'0,"0"6"0,0 12 0,0 7 0,-11 15 0,-3 4 0,-5 9 0,-4 6 0,-3-4 0,-3 5 0,-2 0 0,-1 1 0,6-7 0,6-7 0,2-3 0,4-5 0,4-9-8191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22.927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314 1 24575,'-5'0'0,"-7"5"0,-7 12 0,0 9 0,-8 10 0,-3 20 0,-4 1 0,1-4 0,4-1 0,3-9 0,5-1 0,1-8 0,-1-5 0,3-6-8191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23.44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0 24575,'5'0'0,"12"0"0,15 0 0,5 0 0,4 5 0,-2 2 0,-6 0-8191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24.3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 1 24575,'1'81'0,"1"-33"0,-2-1 0,-2 0 0,-11 64 0,7-91 0,5-22 0,15-35 0,15-5-639,69-72 0,-96 112 552,24-26-6739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26.27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289 0 24575,'-23'2'0,"1"2"0,-1 0 0,1 1 0,-1 1 0,-34 15 0,34-12 0,17-7 0,0 1 0,0 0 0,0 1 0,1 0 0,-1 0 0,1 0 0,0 0 0,0 1 0,1 0 0,-1 0 0,1 0 0,0 0 0,0 1 0,1 0 0,0 0 0,0 0 0,0 0 0,0 0 0,1 0 0,0 1 0,1-1 0,0 1 0,0-1 0,0 1 0,0 9 0,1-2 0,0-1 0,0 1 0,1-1 0,1 0 0,0 1 0,1-1 0,1 0 0,0-1 0,0 1 0,2-1 0,-1 1 0,9 12 0,-8-17 0,1 0 0,0 0 0,1 0 0,0-1 0,0 0 0,0-1 0,1 0 0,-1 0 0,2 0 0,-1-2 0,1 1 0,14 4 0,-17-6 0,-1-1 0,1 0 0,0 0 0,0-1 0,-1 0 0,1-1 0,0 1 0,0-1 0,0 0 0,0-1 0,0 0 0,0 0 0,-1 0 0,1-1 0,0 0 0,-1 0 0,1-1 0,-1 0 0,0 0 0,7-5 0,-11 7 0,0 0 0,-1-1 0,1 1 0,-1-1 0,1 1 0,-1-1 0,0 0 0,1 0 0,-1 0 0,0 0 0,0 1 0,0-1 0,-1 0 0,1-1 0,0 1 0,-1 0 0,1 0 0,-1 0 0,0-4 0,0 5 0,0 1 0,0-1 0,0 1 0,0-1 0,0 1 0,0-1 0,-1 1 0,1-1 0,0 1 0,0-1 0,-1 1 0,1-1 0,0 1 0,0-1 0,-1 1 0,1-1 0,-1 1 0,1 0 0,0-1 0,-1 1 0,1 0 0,-1-1 0,1 1 0,-1 0 0,1 0 0,-1-1 0,0 1 0,-1 0 0,1 0 0,-1 0 0,1 0 0,-1 0 0,1 0 0,-1 0 0,1 1 0,-1-1 0,0 0 0,1 1 0,0-1 0,-1 1 0,1 0 0,-3 1 0,-18 5 0,22-7 0,-1 0 0,1 0 0,-1 0 0,1 0 0,0 0 0,-1 0 0,1 0 0,-1 0 0,1 0 0,0-1 0,-1 1 0,1 0 0,0 0 0,-1 0 0,1-1 0,0 1 0,-1 0 0,1 0 0,0-1 0,0 1 0,-1 0 0,1-1 0,0 1 0,0 0 0,0-1 0,-1 1 0,1 0 0,0-1 0,0 0 0,4-37 0,0 18 0,6-53 0,-2 11 0,18-68 0,-14 100 0,-9 52 0,-8 54 0,5-74 0,-18 103 0,10-74 0,3 0 0,0 0 0,0 60 0,5-84 0,1 1 0,0 0 0,0-1 0,1 1 0,-1-1 0,2 1 0,-1-1 0,1 0 0,0 0 0,0 0 0,1 0 0,0-1 0,1 1 0,-1-1 0,1 0 0,0 0 0,0-1 0,1 1 0,0-1 0,10 7 0,-14-11-50,-1 0-1,1 0 1,-1 0-1,1 0 0,0-1 1,-1 1-1,1 0 1,0-1-1,-1 1 1,1-1-1,0 0 0,0 1 1,-1-1-1,1 0 1,0 0-1,0 0 1,0 0-1,-1-1 0,1 1 1,0 0-1,0-1 1,-1 1-1,1-1 1,0 0-1,0 1 1,1-2-1,12-12-6775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27.91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1 325 24575,'31'-2'0,"0"-2"0,-1-1 0,0-1 0,0-2 0,42-16 0,33-8 0,-60 20 0,147-42 0,-156 42 0,-2-2 0,0-1 0,43-26 0,-51 27 13,1 0-1,1 2 1,32-10-1,7-2-1427,-47 15-5411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1:43.89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126 98 24575,'-4'0'0,"14"2"0,36-2 0,11-10 0,-54 9 0,-1 1 0,1-1 0,-1 0 0,1 0 0,-1 0 0,0-1 0,0 1 0,0-1 0,0 1 0,0-1 0,0 0 0,0 1 0,0-1 0,-1 0 0,1 0 0,2-5 0,-3 6 0,-1 0 0,1 0 0,-1 0 0,0 0 0,1-1 0,-1 1 0,0 0 0,1 0 0,-1 0 0,0-1 0,0 1 0,0 0 0,0-1 0,-1 1 0,1 0 0,0 0 0,0-1 0,-1 1 0,1 0 0,-1 0 0,1 0 0,-1 0 0,1 0 0,-1-1 0,-1 0 0,0 0 0,0 0 0,0 0 0,-1 0 0,1 1 0,-1-1 0,1 1 0,-1 0 0,1 0 0,-1 0 0,-5-2 0,-6 0 0,-1 1 0,1 0 0,-21 0 0,34 2 0,-10 0 0,1 0 0,-1 1 0,1 0 0,-1 1 0,-18 5 0,28-7 0,-1 0 0,0 1 0,1-1 0,-1 1 0,1-1 0,-1 1 0,1 0 0,-1 0 0,1 0 0,-1 0 0,1 0 0,0 0 0,-1 0 0,1 0 0,0 0 0,0 1 0,0-1 0,0 0 0,0 1 0,0-1 0,0 1 0,1-1 0,-1 1 0,1-1 0,-1 1 0,1-1 0,-1 1 0,1 0 0,0-1 0,0 1 0,-1 0 0,1-1 0,1 1 0,-1 0 0,0-1 0,0 1 0,1 0 0,-1-1 0,0 1 0,1 0 0,0-1 0,-1 1 0,1-1 0,0 1 0,2 2 0,0 0 0,0-1 0,0 1 0,1 0 0,-1-1 0,1 0 0,0 0 0,0 0 0,0 0 0,0-1 0,1 1 0,-1-1 0,1 0 0,-1 0 0,1-1 0,8 2 0,-11-2 0,0 0 0,-1-1 0,1 0 0,0 1 0,0-1 0,0 0 0,-1 0 0,1 0 0,0 0 0,0 0 0,0-1 0,-1 1 0,1 0 0,0-1 0,0 1 0,-1-1 0,1 0 0,0 1 0,-1-1 0,1 0 0,-1 0 0,1 0 0,-1 0 0,1-1 0,-1 1 0,0 0 0,1-1 0,-1 1 0,0 0 0,0-1 0,0 1 0,0-1 0,0 0 0,-1 1 0,1-1 0,0 0 0,-1 0 0,1 1 0,-1-1 0,0 0 0,0 0 0,1 0 0,-1 1 0,-1-4 0,1 2 0,0 1 0,0-1 0,0 0 0,-1 0 0,1 1 0,-1-1 0,0 0 0,0 1 0,0-1 0,0 0 0,-1 1 0,1 0 0,-1-1 0,1 1 0,-1 0 0,0 0 0,0 0 0,0 0 0,0 0 0,0 0 0,0 0 0,-3-1 0,0 0 0,1 1 0,-1 0 0,0-1 0,0 2 0,0-1 0,-1 1 0,1-1 0,0 2 0,0-1 0,-1 0 0,-7 1 0,9 0 0,0 0 0,0 1 0,0-1 0,-1 1 0,1 0 0,0 0 0,0 1 0,0-1 0,0 1 0,0-1 0,1 1 0,-1 1 0,-6 4 0,8-5 0,0-1 0,1 1 0,-1 0 0,1 0 0,-1 0 0,1 0 0,0 1 0,0-1 0,0 0 0,0 0 0,0 1 0,1-1 0,-1 1 0,1-1 0,-1 0 0,1 1 0,0-1 0,0 1 0,0-1 0,0 1 0,0-1 0,1 1 0,-1-1 0,1 0 0,1 4 0,-1-3 0,1 0 0,0 1 0,0-1 0,1 0 0,-1 0 0,1-1 0,-1 1 0,1 0 0,0-1 0,0 0 0,0 0 0,0 0 0,0 0 0,0 0 0,1 0 0,-1-1 0,1 1 0,-1-1 0,1 0 0,-1 0 0,1-1 0,0 1 0,0-1 0,-1 0 0,8 0 0,-7 0 0,0 1 0,0-1 0,1 0 0,-1-1 0,0 1 0,0-1 0,0 0 0,0 0 0,0 0 0,0 0 0,0-1 0,0 0 0,0 1 0,-1-1 0,1-1 0,-1 1 0,1 0 0,-1-1 0,0 0 0,0 0 0,0 0 0,5-6 0,-7 7 4,0 0 0,0 0 0,0 0 0,0 0 0,-1-1-1,1 1 1,0 0 0,-1 0 0,0 0 0,1-1 0,-1 1 0,0 0-1,0 0 1,0-1 0,-1 1 0,1 0 0,0 0 0,-1-1 0,0 1 0,1 0-1,-1 0 1,0 0 0,0 0 0,0 0 0,0 0 0,-1 0 0,1 0-1,0 0 1,-1 1 0,-1-3 0,-2 1-128,1 0 0,-1 0 1,0 0-1,0 1 0,0 0 0,0 0 1,0 0-1,0 0 0,0 1 0,-1 0 1,-8-1-1,-13 0-6702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28.50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322 144 24575,'-5'0'0,"-7"0"0,-7-5 0,-10-7 0,-6-7 0,-3 0 0,-4 3 0,4-1 0,4 3 0,7-2 0,3 2 0,6 3-8191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29.466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1 24575,'0'11'0,"0"13"0,0 8 0,0 10 0,0 8 0,0 0 0,0-8-8191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32.39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253 159 24575,'35'2'0,"0"1"0,43 10 0,-18-2 0,-30-4 0,-25-5 0,0 0 0,0-1 0,0 0 0,0 0 0,0 0 0,0 0 0,0-1 0,0 0 0,1 0 0,-1 0 0,0-1 0,0 1 0,0-1 0,10-3 0,-14 3 0,0 0 0,0 0 0,-1 0 0,1 0 0,0 0 0,0 0 0,-1 0 0,1 0 0,-1 0 0,1-1 0,-1 1 0,1 0 0,-1 0 0,0 0 0,0-1 0,1 1 0,-1 0 0,0 0 0,0-1 0,0 1 0,0 0 0,-1 0 0,1-1 0,0 1 0,0 0 0,-1 0 0,1 0 0,-1-1 0,1 1 0,-1 0 0,1 0 0,-1 0 0,0 0 0,0 0 0,1 0 0,-1 0 0,-1-1 0,-33-38 0,33 38 0,-10-9 0,-1 1 0,0 0 0,0 1 0,-1 1 0,0 0 0,0 0 0,-1 2 0,-26-9 0,16 8 0,0 1 0,0 1 0,0 1 0,-47 0 0,65 4 0,0 0 0,0 1 0,0 0 0,0 0 0,0 1 0,0 0 0,1 0 0,-1 0 0,0 1 0,1 0 0,0 0 0,0 1 0,0 0 0,-9 7 0,6-3 0,1 1 0,1-1 0,0 1 0,0 0 0,1 1 0,0 0 0,0 0 0,-6 15 0,3 1 0,1 0 0,0 1 0,3 0 0,0 0 0,1 0 0,0 53 0,4-75 0,0 15 0,1-1 0,0 1 0,9 37 0,-9-51 0,1 0 0,0 0 0,1-1 0,-1 1 0,1-1 0,0 1 0,1-1 0,-1 0 0,1 0 0,0-1 0,1 1 0,-1-1 0,1 0 0,-1 0 0,1 0 0,10 5 0,7 2 0,0-1 0,0-1 0,1-2 0,1 0 0,-1-1 0,46 5 0,148-3 0,-212-7 0,-1-1 0,1-1 0,0 1 0,-1 0 0,1-1 0,0 0 0,-1 0 0,1-1 0,-1 1 0,0-1 0,1 0 0,-1 0 0,5-4 0,-6 3 0,0 1 0,-1-1 0,1-1 0,-1 1 0,0 0 0,0 0 0,0-1 0,0 0 0,-1 1 0,0-1 0,1 0 0,-1 1 0,-1-1 0,1 0 0,0 0 0,-1-5 0,2-58-1365,-4 37-5461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33.333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205 1 24575,'-3'60'0,"-10"60"0,-2 34 0,10-76 40,-3-1 0,-31 129 0,-69 140-1525,95-310-5341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36.814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69 24575,'0'4'0,"0"-1"0,0 1 0,0 0 0,0-1 0,1 1 0,-1 0 0,1-1 0,0 1 0,0 0 0,1-1 0,-1 1 0,1-1 0,3 6 0,-2-6 0,0-1 0,0 1 0,0-1 0,0 0 0,1 0 0,-1 0 0,1 0 0,-1 0 0,1-1 0,0 0 0,0 0 0,-1 0 0,8 1 0,58 7 0,2-2 0,-1-4 0,132-11 0,-188 7 0,-1-1 0,1 0 0,-1-1 0,25-8 0,-35 10 0,-1 0 0,0 0 0,0 0 0,0 0 0,0 0 0,-1-1 0,1 1 0,0 0 0,0-1 0,-1 1 0,1-1 0,-1 0 0,1 1 0,-1-1 0,0 0 0,1-2 0,-1 2 0,-1 0 0,0 0 0,0 1 0,0-1 0,0 0 0,0 0 0,0 0 0,-1 1 0,1-1 0,0 0 0,-1 1 0,0-1 0,1 0 0,-1 1 0,0-1 0,0 0 0,0 1 0,0 0 0,0-1 0,0 1 0,0-1 0,0 1 0,-3-2 0,-3-3 0,-1 0 0,1 0 0,-1 1 0,0 0 0,-1 0 0,1 1 0,-1 0 0,0 1 0,0 0 0,-13-3 0,-5 0 0,0 2 0,-37-3 0,36 5 0,12 0 0,-1 1 0,1 0 0,-1 1 0,1 1 0,-1 1 0,1 0 0,-17 5 0,30-5 0,0 0 0,-1 0 0,1 0 0,1 0 0,-1 1 0,0 0 0,0-1 0,1 1 0,0 0 0,-1 0 0,1 0 0,0 1 0,1-1 0,-1 0 0,1 1 0,-1-1 0,1 1 0,0-1 0,0 1 0,0 0 0,1 0 0,0-1 0,-1 1 0,1 0 0,1 7 0,0 12 0,1 0 0,9 44 0,-8-53 0,6 28 0,2 0 0,1 0 0,2-1 0,2-1 0,34 62 0,-47-98-97,0 1-1,1 0 1,-1-1-1,1 0 1,0 0-1,0 0 1,1-1-1,-1 1 1,1-1-1,0 0 1,0 0-1,0 0 0,7 2 1,12 3-6729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38.03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33 8 24575,'-16'224'0,"1"-78"0,15-145 0,0 0 0,-1-1 0,1 1 0,0 0 0,0-1 0,0 1 0,-1 0 0,1-1 0,0 1 0,0 0 0,0-1 0,0 1 0,0 0 0,0 0 0,0-1 0,0 1 0,1 0 0,-1-1 0,0 1 0,0 0 0,1-1 0,-1 1 0,0 0 0,1-1 0,-1 1 0,0-1 0,1 1 0,-1 0 0,1-1 0,-1 1 0,1 0 0,13-21 0,11-44 0,-8 16 0,3 0 0,2 1 0,39-63 0,-58 105 0,1 0 0,0 0 0,0 1 0,0 0 0,1-1 0,-1 1 0,1 1 0,0-1 0,0 1 0,1 0 0,-1 0 0,0 0 0,1 1 0,0 0 0,0 0 0,-1 1 0,1-1 0,0 1 0,0 0 0,0 1 0,0-1 0,0 1 0,11 2 0,-12-2 0,0 1 0,0 0 0,0 0 0,0 0 0,0 1 0,0-1 0,-1 1 0,1 1 0,-1-1 0,1 0 0,-1 1 0,0 0 0,0 0 0,0 1 0,0-1 0,-1 1 0,1-1 0,-1 1 0,0 0 0,0 0 0,-1 1 0,1-1 0,-1 1 0,0-1 0,0 1 0,0 0 0,0-1 0,0 8 0,1 14-75,-1 0 0,-2 1-1,-2 25 1,0-24-989,1-1-5762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39.931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34 0 24575,'0'35'0,"1"15"0,-1 0 0,-3-1 0,-2 1 0,-17 72 0,18-184 0,4 46 0,-1 2 0,2 0 0,-1 0 0,5-19 0,-4 29 0,0 0 0,0 0 0,0 0 0,1 0 0,0 0 0,0 0 0,0 1 0,0-1 0,1 0 0,-1 1 0,1 0 0,0 0 0,0 0 0,0 0 0,5-4 0,13-7 0,1 0 0,1 1 0,0 1 0,0 1 0,1 1 0,0 1 0,1 2 0,0 0 0,1 2 0,-1 0 0,1 2 0,49 0 0,-72 3 0,0 0 0,0 0 0,0 1 0,-1-1 0,1 1 0,0 0 0,0 0 0,0 0 0,-1 0 0,1 1 0,-1-1 0,1 1 0,-1-1 0,1 1 0,-1 0 0,0 0 0,0 0 0,0 0 0,0 0 0,0 1 0,0-1 0,-1 0 0,1 1 0,-1 0 0,0-1 0,0 1 0,0 0 0,0-1 0,0 1 0,0 0 0,-1 0 0,1 0 0,-1 0 0,0 5 0,0 10 0,-1-1 0,-1 1 0,0 0 0,-8 27 0,5-21 0,1-2 0,-1 4 0,-15 48 0,19-69 0,-1-1 0,1 0 0,-1 0 0,0 0 0,0 1 0,0-2 0,-1 1 0,1 0 0,-1-1 0,0 1 0,0-1 0,0 0 0,-1 1 0,1-2 0,-1 1 0,1 0 0,-1-1 0,-5 3 0,7-4 0,1-1 0,0 1 0,-1-1 0,1 0 0,-1 0 0,1 1 0,0-1 0,-1 0 0,1 0 0,-1-1 0,1 1 0,0 0 0,-1 0 0,1-1 0,0 1 0,-1 0 0,1-1 0,0 1 0,-1-1 0,1 0 0,0 0 0,0 1 0,0-1 0,-1 0 0,0-1 0,0-1 0,0 0 0,0 0 0,0 0 0,1 0 0,-1 0 0,1 0 0,0 0 0,0 0 0,0 0 0,-1-6 0,0-1 0,1-1 0,1 0 0,-1 0 0,1 0 0,4-21 0,-1 22 0,1 0 0,0 0 0,0 0 0,1 0 0,1 1 0,-1 0 0,1 0 0,1 0 0,0 1 0,0 0 0,1 0 0,0 1 0,0 0 0,17-11 0,-11 8 0,1 1 0,-1 1 0,1 1 0,0 0 0,1 0 0,0 2 0,0 0 0,31-5 0,-46 10 0,1-1 0,0 1 0,-1-1 0,1 1 0,0 0 0,-1 0 0,1 0 0,0 0 0,-1 0 0,1 0 0,0 0 0,-1 1 0,1-1 0,-1 1 0,1-1 0,-1 1 0,1-1 0,-1 1 0,1 0 0,-1 0 0,1 0 0,-1 0 0,0 0 0,1 0 0,-1 0 0,0 0 0,0 0 0,0 1 0,0-1 0,0 0 0,0 1 0,0-1 0,-1 1 0,1-1 0,0 1 0,-1-1 0,1 1 0,-1-1 0,1 1 0,-1 0 0,0-1 0,0 1 0,0 0 0,0-1 0,0 1 0,0 0 0,0-1 0,-1 1 0,0 2 0,-2 11 0,-1 1 0,-1-2 0,-1 1 0,-9 18 0,9-18 0,-51 95-1365,48-88-5461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43.732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0 222 24575,'6'4'0,"0"0"0,0 0 0,0-1 0,0 0 0,1 0 0,-1 0 0,1-1 0,0 0 0,0 0 0,11 1 0,-1 0 0,57 10 0,1-4 0,0-3 0,124-6 0,-160 0 0,-32 0 0,-1 0 0,0 0 0,1-1 0,-1 0 0,0 0 0,0 0 0,0-1 0,0 0 0,0 0 0,0-1 0,0 1 0,-1-1 0,1 0 0,4-5 0,-6 5 0,-1-1 0,0 1 0,0-1 0,-1 0 0,1 0 0,-1 0 0,0-1 0,0 1 0,0-1 0,-1 1 0,1-1 0,-1 1 0,0-1 0,-1 0 0,1 1 0,-1-1 0,0 0 0,0 0 0,-1-6 0,0 3 0,0 1 0,-1 0 0,0-1 0,0 1 0,0 0 0,-1 1 0,0-1 0,0 0 0,-1 1 0,0-1 0,0 1 0,-1 0 0,1 1 0,-1-1 0,0 1 0,-1 0 0,0 0 0,1 0 0,-1 1 0,-1 0 0,1 0 0,-11-4 0,8 4 0,0 0 0,0 1 0,0 0 0,0 0 0,0 1 0,-1 0 0,1 1 0,-1 0 0,1 1 0,-1 0 0,1 0 0,-1 1 0,1 0 0,0 0 0,-1 1 0,1 1 0,-14 5 0,18-5 0,0 0 0,0 0 0,1 0 0,0 1 0,-1 0 0,1 0 0,0 0 0,1 0 0,-1 1 0,1 0 0,0-1 0,0 1 0,0 0 0,-3 9 0,-3 11 0,-13 50 0,7-21 0,8-24 0,1 0 0,2 0 0,0 0 0,2 1 0,2-1 0,3 38 0,0 7 0,-3-59 0,1 0 0,1 0 0,1 0 0,0 0 0,1-1 0,0 0 0,2 0 0,-1 0 0,2 0 0,10 16 0,-13-25 0,0 1 0,1 0 0,-1-1 0,2 0 0,-1 0 0,1 0 0,0-1 0,0 0 0,0 0 0,1 0 0,0-1 0,-1 0 0,2 0 0,-1-1 0,0 0 0,1 0 0,0-1 0,-1 0 0,1 0 0,0-1 0,0 0 0,10 1 0,-14-3 4,0 1 1,0-1-1,0 1 0,0-1 0,0 0 0,0-1 0,0 1 0,0-1 0,-1 1 1,1-1-1,-1 0 0,1 0 0,-1-1 0,0 1 0,0-1 0,0 0 0,0 1 1,0-1-1,-1-1 0,1 1 0,-1 0 0,0-1 0,0 1 0,0-1 0,0 1 1,-1-1-1,1 0 0,1-6 0,1-9-301,0 1 0,0-1 0,-2 0 0,0-31 0,-1-4-6529</inkml:trace>
</inkml:ink>
</file>

<file path=ppt/ink/ink9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45.645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26 0 24575,'-1'80'0,"3"88"0,-1-164 0,0 1 0,0-1 0,0 0 0,1 0 0,0 0 0,0 1 0,0-1 0,0-1 0,1 1 0,-1 0 0,1-1 0,0 1 0,0-1 0,0 0 0,1 0 0,-1 0 0,1 0 0,-1-1 0,1 1 0,0-1 0,0 0 0,0 0 0,0-1 0,1 1 0,-1-1 0,7 2 0,4 0 0,1 1 0,0-2 0,0 0 0,0-1 0,0-1 0,20-1 0,-31 1 0,0-1 0,0 0 0,1 0 0,-1 0 0,0 0 0,0-1 0,0 0 0,0 0 0,-1 0 0,1 0 0,0-1 0,-1 0 0,0 0 0,0 0 0,0-1 0,0 1 0,0-1 0,0 0 0,-1 0 0,0 0 0,0 0 0,3-6 0,-1-2 0,0-1 0,-1 0 0,0 0 0,-1 0 0,0 0 0,-1-1 0,0-17 0,6-1 0,-3 29 0,-5 22 0,-8 39 0,-2 0 0,-23 78 0,-4 1 0,18-59 0,-51 129 0,64-197 0,1 1 0,-1-1 0,0 0 0,-1-1 0,0 0 0,-1 0 0,-9 8 0,14-13 0,-1 0 0,0-1 0,0 0 0,-1 0 0,1 0 0,-1 0 0,1-1 0,-1 1 0,0-1 0,0 0 0,0-1 0,0 1 0,0-1 0,0 0 0,0-1 0,-1 1 0,-8-1 0,12 0-65,-1-1 0,1 0 0,0 0 0,-1 0 0,1 0 0,0 0 0,0 0 0,0-1 0,0 1 0,0-1 0,0 1 0,0-1 0,0 0 0,0 0 0,1 0 0,-1 0 0,1 0 0,0 0 0,-1 0 0,0-4 0,-12-23-6761</inkml:trace>
</inkml:ink>
</file>

<file path=ppt/ink/ink9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3-04-21T18:27:47.19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129 129 24575,'59'13'0,"-50"-10"0,1 0 0,-1-1 0,1 0 0,0-1 0,-1 1 0,15-2 0,-22 0 0,0 0 0,1-1 0,-1 1 0,0-1 0,0 0 0,0 0 0,0 0 0,0 0 0,0 0 0,0 0 0,0 0 0,0-1 0,-1 1 0,1-1 0,0 1 0,-1-1 0,1 0 0,-1 0 0,0 1 0,1-1 0,-1 0 0,0 0 0,0 0 0,0-1 0,-1 1 0,1 0 0,0 0 0,-1 0 0,0 0 0,1-1 0,-1 1 0,0-4 0,0 3 0,0 0 0,1 0 0,-1 0 0,-1 0 0,1 0 0,0 0 0,-1 0 0,1 1 0,-1-1 0,0 0 0,0 0 0,0 0 0,-1 1 0,1-1 0,0 0 0,-1 1 0,0 0 0,0-1 0,-2-2 0,0 1 0,-1 1 0,0-1 0,1 1 0,-1 0 0,0 0 0,0 0 0,-1 1 0,1 0 0,-9-3 0,2 2 0,0 1 0,1 0 0,-1 0 0,0 1 0,-1 1 0,1 0 0,0 0 0,0 1 0,-13 3 0,19-2 0,1 1 0,-1-1 0,1 1 0,0 0 0,0 0 0,0 1 0,0-1 0,0 1 0,1 0 0,0 0 0,0 1 0,0-1 0,0 1 0,1 0 0,-1 0 0,1 0 0,1 0 0,-1 1 0,1-1 0,0 1 0,0 0 0,0-1 0,1 1 0,-1 8 0,-3 17 0,2 0 0,1 0 0,3 44 0,0-49 0,-2 63 0,-1-49 0,2 1 0,10 74 0,-8-107-227,-1-1-1,1 0 1,1 0-1,-1 0 1,7 11-1,3 1-6598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57E0512-A213-A3E9-6EBA-49E0515255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469BEAF-A911-F90F-E636-FFDA72EF01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5DDBF9D-E8CC-A4AC-B0B6-E42138F0BC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35D71A2-A6ED-0B5C-5C67-A3268287D8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1CF66A0-87F1-1D3F-DBAB-4363502B54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882429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61F6EF1-E9EE-2B88-333F-773C4FD92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725C351-7E52-9FFE-2964-69B192BA75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7E534D-4714-FB2D-2A63-3CDF9EA61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739389A-541E-F30A-A06E-C6CFF5A88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579F88-D2B9-D991-8A0F-918F4A206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3137967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CDC8F220-87BA-4BEA-D79E-E3C888F67BE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512BFC-B6B7-08A5-6D49-6DFA48648A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551AB67-DA2B-DE25-3187-ACA53871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B092EDD-FB1F-C418-36BC-31944DFAA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F3CD30A-5920-DF57-85AB-9C13BB932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787031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353C54F-BAD8-6CC7-E815-86A6292188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EA5770-1C13-D6EF-3D17-96EC027489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90EE5E9-C608-AE77-D5A6-7D77830AAF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5BC8E84-3FCE-07AA-2B01-75E85A7AC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DEDE53F-6A5C-B6C1-3A72-004349E85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693611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85FB4FD-A665-08FB-E642-FB3C9E7C1F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9F8BFAB-7770-59C1-4CC9-FB24E1C48E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7074D4-E2EB-26B6-3B4F-A94788DB9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B92D92-566F-733E-4239-A301074717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4B28258-C4ED-8057-B378-DBAB0572E7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38912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18F151A-156F-52A4-1428-993EE6011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C966196D-EFD6-DB35-F37C-8E90CEB51B9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FDAE0F0-5507-3F10-E62F-49256CAE6F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CB0EECF-35D5-8C68-A631-0AF1151D3E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B0003D65-ED96-EC41-9568-29EB75AC9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4594E4C-6CBE-485E-D5A1-CA5A6A7DA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515623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B22CB32-5A6C-6FF5-48FC-81498A3404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F6C4436-348A-9016-F2C0-482B201D2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54BA222-A84C-6303-B9DB-8DDBAA0200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FDC0B17-F93B-12A2-A524-9EE87A3397B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EE38212-87F6-CDA0-9486-45465EC3B0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9C3457F-579D-30C5-EDF6-32060D918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8F35C4E-52AA-0A6E-81DB-12637487F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DCDF4438-A747-A12C-17B1-8FA19E83C9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5260191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DD5D798-C2DB-9611-B370-C283D70315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8145EE8-115D-D7D4-8C17-9E4CCE6235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9797743B-5345-0658-43D9-C009DFBA0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C627A58-15CB-D809-0E24-4FBEEA3C3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130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521EB10-5D8F-9FC2-FC88-E6E1A71A3F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CEECCD55-C8EA-EE49-F0E3-5F8B0C1B42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857C24A-EF33-D1AF-5D52-38080FA07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26105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249B1DC-78C4-73E6-4AFC-EFD6A7EE0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40F3C63-206F-C07F-2D19-2DDC6B73CB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E22B65F-3274-250D-BF63-30D63FB281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15B102D-1DEE-17A8-E500-046EF53D86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846654-F500-33F5-D27C-AE42E38FA7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5B927E2-1102-DC5A-0C69-21A1096A0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11481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43BF514-C46E-2980-63FC-CFB8AA64D1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A03E74A4-DC78-B1BD-C18D-DF68DF614E3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48193579-FBF4-B27C-2AE7-35C7C83114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D2D2DC8-969A-9CE3-61D3-D6ECE8AFE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E7621544-6C3A-E151-4B86-8FE2D00688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7F8A0552-A2BE-4089-C2CC-EAF6DB6FF0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471357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023A3BF-CEED-1706-D636-E9EB186207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F62A7EC1-6EFC-A903-01F8-8C3B30DBC9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7AFBAADB-AA93-8C03-5DD9-41D1120D7F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792D2E-BA35-4978-B90D-3D46CBF35C14}" type="datetimeFigureOut">
              <a:rPr lang="fr-CA" smtClean="0"/>
              <a:t>2023-04-21</a:t>
            </a:fld>
            <a:endParaRPr lang="fr-C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0BAAFFD-2753-682E-9757-D57D836BC6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211F7C-023C-0AF2-BC67-2D57073B59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3D0075-B9D4-4902-925B-15320EEC6C84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6060543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2.xml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customXml" Target="../ink/ink1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2.png"/><Relationship Id="rId18" Type="http://schemas.openxmlformats.org/officeDocument/2006/relationships/customXml" Target="../ink/ink10.xml"/><Relationship Id="rId3" Type="http://schemas.openxmlformats.org/officeDocument/2006/relationships/customXml" Target="../ink/ink3.xml"/><Relationship Id="rId7" Type="http://schemas.openxmlformats.org/officeDocument/2006/relationships/customXml" Target="../ink/ink5.xml"/><Relationship Id="rId12" Type="http://schemas.openxmlformats.org/officeDocument/2006/relationships/customXml" Target="../ink/ink7.xml"/><Relationship Id="rId17" Type="http://schemas.openxmlformats.org/officeDocument/2006/relationships/image" Target="../media/image14.png"/><Relationship Id="rId2" Type="http://schemas.openxmlformats.org/officeDocument/2006/relationships/image" Target="../media/image2.png"/><Relationship Id="rId16" Type="http://schemas.openxmlformats.org/officeDocument/2006/relationships/customXml" Target="../ink/ink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11" Type="http://schemas.openxmlformats.org/officeDocument/2006/relationships/image" Target="../media/image11.png"/><Relationship Id="rId5" Type="http://schemas.openxmlformats.org/officeDocument/2006/relationships/customXml" Target="../ink/ink4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19" Type="http://schemas.openxmlformats.org/officeDocument/2006/relationships/image" Target="../media/image15.png"/><Relationship Id="rId4" Type="http://schemas.openxmlformats.org/officeDocument/2006/relationships/image" Target="../media/image7.png"/><Relationship Id="rId9" Type="http://schemas.openxmlformats.org/officeDocument/2006/relationships/customXml" Target="../ink/ink6.xml"/><Relationship Id="rId14" Type="http://schemas.openxmlformats.org/officeDocument/2006/relationships/customXml" Target="../ink/ink8.xml"/></Relationships>
</file>

<file path=ppt/slides/_rels/slide4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70.png"/><Relationship Id="rId21" Type="http://schemas.openxmlformats.org/officeDocument/2006/relationships/customXml" Target="../ink/ink21.xml"/><Relationship Id="rId63" Type="http://schemas.openxmlformats.org/officeDocument/2006/relationships/customXml" Target="../ink/ink42.xml"/><Relationship Id="rId159" Type="http://schemas.openxmlformats.org/officeDocument/2006/relationships/customXml" Target="../ink/ink92.xml"/><Relationship Id="rId170" Type="http://schemas.openxmlformats.org/officeDocument/2006/relationships/image" Target="../media/image95.png"/><Relationship Id="rId226" Type="http://schemas.openxmlformats.org/officeDocument/2006/relationships/image" Target="../media/image122.png"/><Relationship Id="rId268" Type="http://schemas.openxmlformats.org/officeDocument/2006/relationships/customXml" Target="../ink/ink148.xml"/><Relationship Id="rId11" Type="http://schemas.openxmlformats.org/officeDocument/2006/relationships/image" Target="../media/image19.png"/><Relationship Id="rId32" Type="http://schemas.openxmlformats.org/officeDocument/2006/relationships/image" Target="../media/image29.png"/><Relationship Id="rId53" Type="http://schemas.openxmlformats.org/officeDocument/2006/relationships/customXml" Target="../ink/ink37.xml"/><Relationship Id="rId74" Type="http://schemas.openxmlformats.org/officeDocument/2006/relationships/customXml" Target="../ink/ink48.xml"/><Relationship Id="rId128" Type="http://schemas.openxmlformats.org/officeDocument/2006/relationships/customXml" Target="../ink/ink76.xml"/><Relationship Id="rId149" Type="http://schemas.openxmlformats.org/officeDocument/2006/relationships/customXml" Target="../ink/ink87.xml"/><Relationship Id="rId5" Type="http://schemas.openxmlformats.org/officeDocument/2006/relationships/customXml" Target="../ink/ink12.xml"/><Relationship Id="rId95" Type="http://schemas.openxmlformats.org/officeDocument/2006/relationships/image" Target="../media/image59.png"/><Relationship Id="rId160" Type="http://schemas.openxmlformats.org/officeDocument/2006/relationships/image" Target="../media/image90.png"/><Relationship Id="rId181" Type="http://schemas.openxmlformats.org/officeDocument/2006/relationships/customXml" Target="../ink/ink103.xml"/><Relationship Id="rId216" Type="http://schemas.openxmlformats.org/officeDocument/2006/relationships/image" Target="../media/image117.png"/><Relationship Id="rId237" Type="http://schemas.openxmlformats.org/officeDocument/2006/relationships/image" Target="../media/image127.png"/><Relationship Id="rId258" Type="http://schemas.openxmlformats.org/officeDocument/2006/relationships/customXml" Target="../ink/ink143.xml"/><Relationship Id="rId22" Type="http://schemas.openxmlformats.org/officeDocument/2006/relationships/image" Target="../media/image24.png"/><Relationship Id="rId43" Type="http://schemas.openxmlformats.org/officeDocument/2006/relationships/customXml" Target="../ink/ink32.xml"/><Relationship Id="rId64" Type="http://schemas.openxmlformats.org/officeDocument/2006/relationships/image" Target="../media/image44.png"/><Relationship Id="rId118" Type="http://schemas.openxmlformats.org/officeDocument/2006/relationships/customXml" Target="../ink/ink70.xml"/><Relationship Id="rId139" Type="http://schemas.openxmlformats.org/officeDocument/2006/relationships/image" Target="../media/image80.png"/><Relationship Id="rId85" Type="http://schemas.openxmlformats.org/officeDocument/2006/relationships/image" Target="../media/image54.png"/><Relationship Id="rId150" Type="http://schemas.openxmlformats.org/officeDocument/2006/relationships/image" Target="../media/image85.png"/><Relationship Id="rId171" Type="http://schemas.openxmlformats.org/officeDocument/2006/relationships/customXml" Target="../ink/ink98.xml"/><Relationship Id="rId192" Type="http://schemas.openxmlformats.org/officeDocument/2006/relationships/image" Target="../media/image106.png"/><Relationship Id="rId206" Type="http://schemas.openxmlformats.org/officeDocument/2006/relationships/customXml" Target="../ink/ink116.xml"/><Relationship Id="rId227" Type="http://schemas.openxmlformats.org/officeDocument/2006/relationships/customXml" Target="../ink/ink127.xml"/><Relationship Id="rId248" Type="http://schemas.openxmlformats.org/officeDocument/2006/relationships/customXml" Target="../ink/ink138.xml"/><Relationship Id="rId269" Type="http://schemas.openxmlformats.org/officeDocument/2006/relationships/image" Target="../media/image143.png"/><Relationship Id="rId12" Type="http://schemas.openxmlformats.org/officeDocument/2006/relationships/customXml" Target="../ink/ink16.xml"/><Relationship Id="rId33" Type="http://schemas.openxmlformats.org/officeDocument/2006/relationships/customXml" Target="../ink/ink27.xml"/><Relationship Id="rId108" Type="http://schemas.openxmlformats.org/officeDocument/2006/relationships/customXml" Target="../ink/ink65.xml"/><Relationship Id="rId129" Type="http://schemas.openxmlformats.org/officeDocument/2006/relationships/image" Target="../media/image75.png"/><Relationship Id="rId54" Type="http://schemas.openxmlformats.org/officeDocument/2006/relationships/image" Target="../media/image39.png"/><Relationship Id="rId75" Type="http://schemas.openxmlformats.org/officeDocument/2006/relationships/image" Target="../media/image49.png"/><Relationship Id="rId96" Type="http://schemas.openxmlformats.org/officeDocument/2006/relationships/customXml" Target="../ink/ink59.xml"/><Relationship Id="rId140" Type="http://schemas.openxmlformats.org/officeDocument/2006/relationships/customXml" Target="../ink/ink82.xml"/><Relationship Id="rId161" Type="http://schemas.openxmlformats.org/officeDocument/2006/relationships/customXml" Target="../ink/ink93.xml"/><Relationship Id="rId182" Type="http://schemas.openxmlformats.org/officeDocument/2006/relationships/image" Target="../media/image101.png"/><Relationship Id="rId217" Type="http://schemas.openxmlformats.org/officeDocument/2006/relationships/customXml" Target="../ink/ink122.xml"/><Relationship Id="rId6" Type="http://schemas.openxmlformats.org/officeDocument/2006/relationships/customXml" Target="../ink/ink13.xml"/><Relationship Id="rId238" Type="http://schemas.openxmlformats.org/officeDocument/2006/relationships/customXml" Target="../ink/ink133.xml"/><Relationship Id="rId259" Type="http://schemas.openxmlformats.org/officeDocument/2006/relationships/image" Target="../media/image138.png"/><Relationship Id="rId23" Type="http://schemas.openxmlformats.org/officeDocument/2006/relationships/customXml" Target="../ink/ink22.xml"/><Relationship Id="rId119" Type="http://schemas.openxmlformats.org/officeDocument/2006/relationships/image" Target="../media/image71.png"/><Relationship Id="rId270" Type="http://schemas.openxmlformats.org/officeDocument/2006/relationships/customXml" Target="../ink/ink149.xml"/><Relationship Id="rId44" Type="http://schemas.openxmlformats.org/officeDocument/2006/relationships/image" Target="../media/image34.png"/><Relationship Id="rId65" Type="http://schemas.openxmlformats.org/officeDocument/2006/relationships/customXml" Target="../ink/ink43.xml"/><Relationship Id="rId86" Type="http://schemas.openxmlformats.org/officeDocument/2006/relationships/customXml" Target="../ink/ink54.xml"/><Relationship Id="rId130" Type="http://schemas.openxmlformats.org/officeDocument/2006/relationships/customXml" Target="../ink/ink77.xml"/><Relationship Id="rId151" Type="http://schemas.openxmlformats.org/officeDocument/2006/relationships/customXml" Target="../ink/ink88.xml"/><Relationship Id="rId172" Type="http://schemas.openxmlformats.org/officeDocument/2006/relationships/image" Target="../media/image96.png"/><Relationship Id="rId193" Type="http://schemas.openxmlformats.org/officeDocument/2006/relationships/customXml" Target="../ink/ink109.xml"/><Relationship Id="rId207" Type="http://schemas.openxmlformats.org/officeDocument/2006/relationships/customXml" Target="../ink/ink117.xml"/><Relationship Id="rId228" Type="http://schemas.openxmlformats.org/officeDocument/2006/relationships/image" Target="../media/image123.png"/><Relationship Id="rId249" Type="http://schemas.openxmlformats.org/officeDocument/2006/relationships/image" Target="../media/image133.png"/><Relationship Id="rId13" Type="http://schemas.openxmlformats.org/officeDocument/2006/relationships/image" Target="../media/image20.png"/><Relationship Id="rId109" Type="http://schemas.openxmlformats.org/officeDocument/2006/relationships/image" Target="../media/image66.png"/><Relationship Id="rId260" Type="http://schemas.openxmlformats.org/officeDocument/2006/relationships/customXml" Target="../ink/ink144.xml"/><Relationship Id="rId34" Type="http://schemas.openxmlformats.org/officeDocument/2006/relationships/image" Target="../media/image30.png"/><Relationship Id="rId55" Type="http://schemas.openxmlformats.org/officeDocument/2006/relationships/customXml" Target="../ink/ink38.xml"/><Relationship Id="rId76" Type="http://schemas.openxmlformats.org/officeDocument/2006/relationships/customXml" Target="../ink/ink49.xml"/><Relationship Id="rId97" Type="http://schemas.openxmlformats.org/officeDocument/2006/relationships/image" Target="../media/image60.png"/><Relationship Id="rId120" Type="http://schemas.openxmlformats.org/officeDocument/2006/relationships/customXml" Target="../ink/ink71.xml"/><Relationship Id="rId141" Type="http://schemas.openxmlformats.org/officeDocument/2006/relationships/image" Target="../media/image81.png"/><Relationship Id="rId7" Type="http://schemas.openxmlformats.org/officeDocument/2006/relationships/image" Target="../media/image17.png"/><Relationship Id="rId162" Type="http://schemas.openxmlformats.org/officeDocument/2006/relationships/image" Target="../media/image91.png"/><Relationship Id="rId183" Type="http://schemas.openxmlformats.org/officeDocument/2006/relationships/customXml" Target="../ink/ink104.xml"/><Relationship Id="rId218" Type="http://schemas.openxmlformats.org/officeDocument/2006/relationships/image" Target="../media/image118.png"/><Relationship Id="rId239" Type="http://schemas.openxmlformats.org/officeDocument/2006/relationships/image" Target="../media/image128.png"/><Relationship Id="rId250" Type="http://schemas.openxmlformats.org/officeDocument/2006/relationships/customXml" Target="../ink/ink139.xml"/><Relationship Id="rId271" Type="http://schemas.openxmlformats.org/officeDocument/2006/relationships/image" Target="../media/image144.png"/><Relationship Id="rId24" Type="http://schemas.openxmlformats.org/officeDocument/2006/relationships/image" Target="../media/image25.png"/><Relationship Id="rId45" Type="http://schemas.openxmlformats.org/officeDocument/2006/relationships/customXml" Target="../ink/ink33.xml"/><Relationship Id="rId66" Type="http://schemas.openxmlformats.org/officeDocument/2006/relationships/image" Target="../media/image45.png"/><Relationship Id="rId87" Type="http://schemas.openxmlformats.org/officeDocument/2006/relationships/image" Target="../media/image55.png"/><Relationship Id="rId110" Type="http://schemas.openxmlformats.org/officeDocument/2006/relationships/customXml" Target="../ink/ink66.xml"/><Relationship Id="rId131" Type="http://schemas.openxmlformats.org/officeDocument/2006/relationships/image" Target="../media/image76.png"/><Relationship Id="rId152" Type="http://schemas.openxmlformats.org/officeDocument/2006/relationships/image" Target="../media/image86.png"/><Relationship Id="rId173" Type="http://schemas.openxmlformats.org/officeDocument/2006/relationships/customXml" Target="../ink/ink99.xml"/><Relationship Id="rId194" Type="http://schemas.openxmlformats.org/officeDocument/2006/relationships/image" Target="../media/image107.png"/><Relationship Id="rId208" Type="http://schemas.openxmlformats.org/officeDocument/2006/relationships/image" Target="../media/image113.png"/><Relationship Id="rId229" Type="http://schemas.openxmlformats.org/officeDocument/2006/relationships/customXml" Target="../ink/ink128.xml"/><Relationship Id="rId240" Type="http://schemas.openxmlformats.org/officeDocument/2006/relationships/customXml" Target="../ink/ink134.xml"/><Relationship Id="rId261" Type="http://schemas.openxmlformats.org/officeDocument/2006/relationships/image" Target="../media/image139.png"/><Relationship Id="rId14" Type="http://schemas.openxmlformats.org/officeDocument/2006/relationships/customXml" Target="../ink/ink17.xml"/><Relationship Id="rId35" Type="http://schemas.openxmlformats.org/officeDocument/2006/relationships/customXml" Target="../ink/ink28.xml"/><Relationship Id="rId56" Type="http://schemas.openxmlformats.org/officeDocument/2006/relationships/image" Target="../media/image40.png"/><Relationship Id="rId77" Type="http://schemas.openxmlformats.org/officeDocument/2006/relationships/image" Target="../media/image50.png"/><Relationship Id="rId100" Type="http://schemas.openxmlformats.org/officeDocument/2006/relationships/customXml" Target="../ink/ink61.xml"/><Relationship Id="rId8" Type="http://schemas.openxmlformats.org/officeDocument/2006/relationships/customXml" Target="../ink/ink14.xml"/><Relationship Id="rId98" Type="http://schemas.openxmlformats.org/officeDocument/2006/relationships/customXml" Target="../ink/ink60.xml"/><Relationship Id="rId121" Type="http://schemas.openxmlformats.org/officeDocument/2006/relationships/image" Target="../media/image72.png"/><Relationship Id="rId142" Type="http://schemas.openxmlformats.org/officeDocument/2006/relationships/customXml" Target="../ink/ink83.xml"/><Relationship Id="rId163" Type="http://schemas.openxmlformats.org/officeDocument/2006/relationships/customXml" Target="../ink/ink94.xml"/><Relationship Id="rId184" Type="http://schemas.openxmlformats.org/officeDocument/2006/relationships/image" Target="../media/image102.png"/><Relationship Id="rId219" Type="http://schemas.openxmlformats.org/officeDocument/2006/relationships/customXml" Target="../ink/ink123.xml"/><Relationship Id="rId230" Type="http://schemas.openxmlformats.org/officeDocument/2006/relationships/image" Target="../media/image124.png"/><Relationship Id="rId251" Type="http://schemas.openxmlformats.org/officeDocument/2006/relationships/image" Target="../media/image134.png"/><Relationship Id="rId25" Type="http://schemas.openxmlformats.org/officeDocument/2006/relationships/customXml" Target="../ink/ink23.xml"/><Relationship Id="rId46" Type="http://schemas.openxmlformats.org/officeDocument/2006/relationships/image" Target="../media/image35.png"/><Relationship Id="rId67" Type="http://schemas.openxmlformats.org/officeDocument/2006/relationships/customXml" Target="../ink/ink44.xml"/><Relationship Id="rId88" Type="http://schemas.openxmlformats.org/officeDocument/2006/relationships/customXml" Target="../ink/ink55.xml"/><Relationship Id="rId111" Type="http://schemas.openxmlformats.org/officeDocument/2006/relationships/image" Target="../media/image67.png"/><Relationship Id="rId132" Type="http://schemas.openxmlformats.org/officeDocument/2006/relationships/customXml" Target="../ink/ink78.xml"/><Relationship Id="rId153" Type="http://schemas.openxmlformats.org/officeDocument/2006/relationships/customXml" Target="../ink/ink89.xml"/><Relationship Id="rId174" Type="http://schemas.openxmlformats.org/officeDocument/2006/relationships/image" Target="../media/image97.png"/><Relationship Id="rId195" Type="http://schemas.openxmlformats.org/officeDocument/2006/relationships/customXml" Target="../ink/ink110.xml"/><Relationship Id="rId209" Type="http://schemas.openxmlformats.org/officeDocument/2006/relationships/customXml" Target="../ink/ink118.xml"/><Relationship Id="rId220" Type="http://schemas.openxmlformats.org/officeDocument/2006/relationships/image" Target="../media/image119.png"/><Relationship Id="rId241" Type="http://schemas.openxmlformats.org/officeDocument/2006/relationships/image" Target="../media/image129.png"/><Relationship Id="rId15" Type="http://schemas.openxmlformats.org/officeDocument/2006/relationships/customXml" Target="../ink/ink18.xml"/><Relationship Id="rId36" Type="http://schemas.openxmlformats.org/officeDocument/2006/relationships/image" Target="../media/image31.png"/><Relationship Id="rId57" Type="http://schemas.openxmlformats.org/officeDocument/2006/relationships/customXml" Target="../ink/ink39.xml"/><Relationship Id="rId262" Type="http://schemas.openxmlformats.org/officeDocument/2006/relationships/customXml" Target="../ink/ink145.xml"/><Relationship Id="rId78" Type="http://schemas.openxmlformats.org/officeDocument/2006/relationships/customXml" Target="../ink/ink50.xml"/><Relationship Id="rId99" Type="http://schemas.openxmlformats.org/officeDocument/2006/relationships/image" Target="../media/image61.png"/><Relationship Id="rId101" Type="http://schemas.openxmlformats.org/officeDocument/2006/relationships/image" Target="../media/image62.png"/><Relationship Id="rId122" Type="http://schemas.openxmlformats.org/officeDocument/2006/relationships/customXml" Target="../ink/ink72.xml"/><Relationship Id="rId143" Type="http://schemas.openxmlformats.org/officeDocument/2006/relationships/customXml" Target="../ink/ink84.xml"/><Relationship Id="rId164" Type="http://schemas.openxmlformats.org/officeDocument/2006/relationships/image" Target="../media/image92.png"/><Relationship Id="rId185" Type="http://schemas.openxmlformats.org/officeDocument/2006/relationships/customXml" Target="../ink/ink105.xml"/><Relationship Id="rId9" Type="http://schemas.openxmlformats.org/officeDocument/2006/relationships/image" Target="../media/image18.png"/><Relationship Id="rId210" Type="http://schemas.openxmlformats.org/officeDocument/2006/relationships/image" Target="../media/image114.png"/><Relationship Id="rId26" Type="http://schemas.openxmlformats.org/officeDocument/2006/relationships/image" Target="../media/image26.png"/><Relationship Id="rId231" Type="http://schemas.openxmlformats.org/officeDocument/2006/relationships/customXml" Target="../ink/ink129.xml"/><Relationship Id="rId252" Type="http://schemas.openxmlformats.org/officeDocument/2006/relationships/customXml" Target="../ink/ink140.xml"/><Relationship Id="rId47" Type="http://schemas.openxmlformats.org/officeDocument/2006/relationships/customXml" Target="../ink/ink34.xml"/><Relationship Id="rId68" Type="http://schemas.openxmlformats.org/officeDocument/2006/relationships/customXml" Target="../ink/ink45.xml"/><Relationship Id="rId89" Type="http://schemas.openxmlformats.org/officeDocument/2006/relationships/image" Target="../media/image56.png"/><Relationship Id="rId112" Type="http://schemas.openxmlformats.org/officeDocument/2006/relationships/customXml" Target="../ink/ink67.xml"/><Relationship Id="rId133" Type="http://schemas.openxmlformats.org/officeDocument/2006/relationships/image" Target="../media/image77.png"/><Relationship Id="rId154" Type="http://schemas.openxmlformats.org/officeDocument/2006/relationships/image" Target="../media/image87.png"/><Relationship Id="rId175" Type="http://schemas.openxmlformats.org/officeDocument/2006/relationships/customXml" Target="../ink/ink100.xml"/><Relationship Id="rId196" Type="http://schemas.openxmlformats.org/officeDocument/2006/relationships/image" Target="../media/image108.png"/><Relationship Id="rId200" Type="http://schemas.openxmlformats.org/officeDocument/2006/relationships/customXml" Target="../ink/ink113.xml"/><Relationship Id="rId16" Type="http://schemas.openxmlformats.org/officeDocument/2006/relationships/image" Target="../media/image21.png"/><Relationship Id="rId221" Type="http://schemas.openxmlformats.org/officeDocument/2006/relationships/customXml" Target="../ink/ink124.xml"/><Relationship Id="rId242" Type="http://schemas.openxmlformats.org/officeDocument/2006/relationships/customXml" Target="../ink/ink135.xml"/><Relationship Id="rId263" Type="http://schemas.openxmlformats.org/officeDocument/2006/relationships/image" Target="../media/image140.png"/><Relationship Id="rId37" Type="http://schemas.openxmlformats.org/officeDocument/2006/relationships/customXml" Target="../ink/ink29.xml"/><Relationship Id="rId58" Type="http://schemas.openxmlformats.org/officeDocument/2006/relationships/image" Target="../media/image41.png"/><Relationship Id="rId79" Type="http://schemas.openxmlformats.org/officeDocument/2006/relationships/image" Target="../media/image51.png"/><Relationship Id="rId102" Type="http://schemas.openxmlformats.org/officeDocument/2006/relationships/customXml" Target="../ink/ink62.xml"/><Relationship Id="rId123" Type="http://schemas.openxmlformats.org/officeDocument/2006/relationships/customXml" Target="../ink/ink73.xml"/><Relationship Id="rId144" Type="http://schemas.openxmlformats.org/officeDocument/2006/relationships/image" Target="../media/image82.png"/><Relationship Id="rId90" Type="http://schemas.openxmlformats.org/officeDocument/2006/relationships/customXml" Target="../ink/ink56.xml"/><Relationship Id="rId165" Type="http://schemas.openxmlformats.org/officeDocument/2006/relationships/customXml" Target="../ink/ink95.xml"/><Relationship Id="rId186" Type="http://schemas.openxmlformats.org/officeDocument/2006/relationships/image" Target="../media/image103.png"/><Relationship Id="rId211" Type="http://schemas.openxmlformats.org/officeDocument/2006/relationships/customXml" Target="../ink/ink119.xml"/><Relationship Id="rId232" Type="http://schemas.openxmlformats.org/officeDocument/2006/relationships/image" Target="../media/image125.png"/><Relationship Id="rId253" Type="http://schemas.openxmlformats.org/officeDocument/2006/relationships/image" Target="../media/image135.png"/><Relationship Id="rId27" Type="http://schemas.openxmlformats.org/officeDocument/2006/relationships/customXml" Target="../ink/ink24.xml"/><Relationship Id="rId48" Type="http://schemas.openxmlformats.org/officeDocument/2006/relationships/image" Target="../media/image36.png"/><Relationship Id="rId69" Type="http://schemas.openxmlformats.org/officeDocument/2006/relationships/image" Target="../media/image46.png"/><Relationship Id="rId113" Type="http://schemas.openxmlformats.org/officeDocument/2006/relationships/image" Target="../media/image68.png"/><Relationship Id="rId134" Type="http://schemas.openxmlformats.org/officeDocument/2006/relationships/customXml" Target="../ink/ink79.xml"/><Relationship Id="rId80" Type="http://schemas.openxmlformats.org/officeDocument/2006/relationships/customXml" Target="../ink/ink51.xml"/><Relationship Id="rId155" Type="http://schemas.openxmlformats.org/officeDocument/2006/relationships/customXml" Target="../ink/ink90.xml"/><Relationship Id="rId176" Type="http://schemas.openxmlformats.org/officeDocument/2006/relationships/image" Target="../media/image98.png"/><Relationship Id="rId197" Type="http://schemas.openxmlformats.org/officeDocument/2006/relationships/customXml" Target="../ink/ink111.xml"/><Relationship Id="rId201" Type="http://schemas.openxmlformats.org/officeDocument/2006/relationships/image" Target="../media/image110.png"/><Relationship Id="rId222" Type="http://schemas.openxmlformats.org/officeDocument/2006/relationships/image" Target="../media/image120.png"/><Relationship Id="rId243" Type="http://schemas.openxmlformats.org/officeDocument/2006/relationships/image" Target="../media/image130.png"/><Relationship Id="rId264" Type="http://schemas.openxmlformats.org/officeDocument/2006/relationships/customXml" Target="../ink/ink146.xml"/><Relationship Id="rId17" Type="http://schemas.openxmlformats.org/officeDocument/2006/relationships/customXml" Target="../ink/ink19.xml"/><Relationship Id="rId38" Type="http://schemas.openxmlformats.org/officeDocument/2006/relationships/image" Target="../media/image32.png"/><Relationship Id="rId59" Type="http://schemas.openxmlformats.org/officeDocument/2006/relationships/customXml" Target="../ink/ink40.xml"/><Relationship Id="rId103" Type="http://schemas.openxmlformats.org/officeDocument/2006/relationships/image" Target="../media/image63.png"/><Relationship Id="rId124" Type="http://schemas.openxmlformats.org/officeDocument/2006/relationships/customXml" Target="../ink/ink74.xml"/><Relationship Id="rId70" Type="http://schemas.openxmlformats.org/officeDocument/2006/relationships/customXml" Target="../ink/ink46.xml"/><Relationship Id="rId91" Type="http://schemas.openxmlformats.org/officeDocument/2006/relationships/image" Target="../media/image57.png"/><Relationship Id="rId145" Type="http://schemas.openxmlformats.org/officeDocument/2006/relationships/customXml" Target="../ink/ink85.xml"/><Relationship Id="rId166" Type="http://schemas.openxmlformats.org/officeDocument/2006/relationships/image" Target="../media/image93.png"/><Relationship Id="rId187" Type="http://schemas.openxmlformats.org/officeDocument/2006/relationships/customXml" Target="../ink/ink106.xml"/><Relationship Id="rId1" Type="http://schemas.openxmlformats.org/officeDocument/2006/relationships/slideLayout" Target="../slideLayouts/slideLayout2.xml"/><Relationship Id="rId212" Type="http://schemas.openxmlformats.org/officeDocument/2006/relationships/image" Target="../media/image115.png"/><Relationship Id="rId233" Type="http://schemas.openxmlformats.org/officeDocument/2006/relationships/customXml" Target="../ink/ink130.xml"/><Relationship Id="rId254" Type="http://schemas.openxmlformats.org/officeDocument/2006/relationships/customXml" Target="../ink/ink141.xml"/><Relationship Id="rId28" Type="http://schemas.openxmlformats.org/officeDocument/2006/relationships/image" Target="../media/image27.png"/><Relationship Id="rId49" Type="http://schemas.openxmlformats.org/officeDocument/2006/relationships/customXml" Target="../ink/ink35.xml"/><Relationship Id="rId114" Type="http://schemas.openxmlformats.org/officeDocument/2006/relationships/customXml" Target="../ink/ink68.xml"/><Relationship Id="rId60" Type="http://schemas.openxmlformats.org/officeDocument/2006/relationships/image" Target="../media/image42.png"/><Relationship Id="rId81" Type="http://schemas.openxmlformats.org/officeDocument/2006/relationships/image" Target="../media/image52.png"/><Relationship Id="rId135" Type="http://schemas.openxmlformats.org/officeDocument/2006/relationships/image" Target="../media/image78.png"/><Relationship Id="rId156" Type="http://schemas.openxmlformats.org/officeDocument/2006/relationships/image" Target="../media/image88.png"/><Relationship Id="rId177" Type="http://schemas.openxmlformats.org/officeDocument/2006/relationships/customXml" Target="../ink/ink101.xml"/><Relationship Id="rId198" Type="http://schemas.openxmlformats.org/officeDocument/2006/relationships/image" Target="../media/image109.png"/><Relationship Id="rId202" Type="http://schemas.openxmlformats.org/officeDocument/2006/relationships/customXml" Target="../ink/ink114.xml"/><Relationship Id="rId223" Type="http://schemas.openxmlformats.org/officeDocument/2006/relationships/customXml" Target="../ink/ink125.xml"/><Relationship Id="rId244" Type="http://schemas.openxmlformats.org/officeDocument/2006/relationships/customXml" Target="../ink/ink136.xml"/><Relationship Id="rId18" Type="http://schemas.openxmlformats.org/officeDocument/2006/relationships/image" Target="../media/image22.png"/><Relationship Id="rId39" Type="http://schemas.openxmlformats.org/officeDocument/2006/relationships/customXml" Target="../ink/ink30.xml"/><Relationship Id="rId265" Type="http://schemas.openxmlformats.org/officeDocument/2006/relationships/image" Target="../media/image141.png"/><Relationship Id="rId50" Type="http://schemas.openxmlformats.org/officeDocument/2006/relationships/image" Target="../media/image37.png"/><Relationship Id="rId104" Type="http://schemas.openxmlformats.org/officeDocument/2006/relationships/customXml" Target="../ink/ink63.xml"/><Relationship Id="rId125" Type="http://schemas.openxmlformats.org/officeDocument/2006/relationships/image" Target="../media/image73.png"/><Relationship Id="rId146" Type="http://schemas.openxmlformats.org/officeDocument/2006/relationships/image" Target="../media/image83.png"/><Relationship Id="rId167" Type="http://schemas.openxmlformats.org/officeDocument/2006/relationships/customXml" Target="../ink/ink96.xml"/><Relationship Id="rId188" Type="http://schemas.openxmlformats.org/officeDocument/2006/relationships/image" Target="../media/image104.png"/><Relationship Id="rId71" Type="http://schemas.openxmlformats.org/officeDocument/2006/relationships/image" Target="../media/image47.png"/><Relationship Id="rId92" Type="http://schemas.openxmlformats.org/officeDocument/2006/relationships/customXml" Target="../ink/ink57.xml"/><Relationship Id="rId213" Type="http://schemas.openxmlformats.org/officeDocument/2006/relationships/customXml" Target="../ink/ink120.xml"/><Relationship Id="rId234" Type="http://schemas.openxmlformats.org/officeDocument/2006/relationships/customXml" Target="../ink/ink131.xml"/><Relationship Id="rId2" Type="http://schemas.openxmlformats.org/officeDocument/2006/relationships/image" Target="../media/image11.png"/><Relationship Id="rId29" Type="http://schemas.openxmlformats.org/officeDocument/2006/relationships/customXml" Target="../ink/ink25.xml"/><Relationship Id="rId255" Type="http://schemas.openxmlformats.org/officeDocument/2006/relationships/image" Target="../media/image136.png"/><Relationship Id="rId40" Type="http://schemas.openxmlformats.org/officeDocument/2006/relationships/image" Target="../media/image33.png"/><Relationship Id="rId115" Type="http://schemas.openxmlformats.org/officeDocument/2006/relationships/image" Target="../media/image69.png"/><Relationship Id="rId136" Type="http://schemas.openxmlformats.org/officeDocument/2006/relationships/customXml" Target="../ink/ink80.xml"/><Relationship Id="rId157" Type="http://schemas.openxmlformats.org/officeDocument/2006/relationships/customXml" Target="../ink/ink91.xml"/><Relationship Id="rId178" Type="http://schemas.openxmlformats.org/officeDocument/2006/relationships/image" Target="../media/image99.png"/><Relationship Id="rId61" Type="http://schemas.openxmlformats.org/officeDocument/2006/relationships/customXml" Target="../ink/ink41.xml"/><Relationship Id="rId82" Type="http://schemas.openxmlformats.org/officeDocument/2006/relationships/customXml" Target="../ink/ink52.xml"/><Relationship Id="rId199" Type="http://schemas.openxmlformats.org/officeDocument/2006/relationships/customXml" Target="../ink/ink112.xml"/><Relationship Id="rId203" Type="http://schemas.openxmlformats.org/officeDocument/2006/relationships/image" Target="../media/image111.png"/><Relationship Id="rId19" Type="http://schemas.openxmlformats.org/officeDocument/2006/relationships/customXml" Target="../ink/ink20.xml"/><Relationship Id="rId224" Type="http://schemas.openxmlformats.org/officeDocument/2006/relationships/image" Target="../media/image121.png"/><Relationship Id="rId245" Type="http://schemas.openxmlformats.org/officeDocument/2006/relationships/image" Target="../media/image131.png"/><Relationship Id="rId266" Type="http://schemas.openxmlformats.org/officeDocument/2006/relationships/customXml" Target="../ink/ink147.xml"/><Relationship Id="rId30" Type="http://schemas.openxmlformats.org/officeDocument/2006/relationships/image" Target="../media/image28.png"/><Relationship Id="rId105" Type="http://schemas.openxmlformats.org/officeDocument/2006/relationships/image" Target="../media/image64.png"/><Relationship Id="rId126" Type="http://schemas.openxmlformats.org/officeDocument/2006/relationships/customXml" Target="../ink/ink75.xml"/><Relationship Id="rId147" Type="http://schemas.openxmlformats.org/officeDocument/2006/relationships/customXml" Target="../ink/ink86.xml"/><Relationship Id="rId168" Type="http://schemas.openxmlformats.org/officeDocument/2006/relationships/image" Target="../media/image94.png"/><Relationship Id="rId51" Type="http://schemas.openxmlformats.org/officeDocument/2006/relationships/customXml" Target="../ink/ink36.xml"/><Relationship Id="rId72" Type="http://schemas.openxmlformats.org/officeDocument/2006/relationships/customXml" Target="../ink/ink47.xml"/><Relationship Id="rId93" Type="http://schemas.openxmlformats.org/officeDocument/2006/relationships/image" Target="../media/image58.png"/><Relationship Id="rId189" Type="http://schemas.openxmlformats.org/officeDocument/2006/relationships/customXml" Target="../ink/ink107.xml"/><Relationship Id="rId3" Type="http://schemas.openxmlformats.org/officeDocument/2006/relationships/customXml" Target="../ink/ink11.xml"/><Relationship Id="rId214" Type="http://schemas.openxmlformats.org/officeDocument/2006/relationships/image" Target="../media/image116.png"/><Relationship Id="rId235" Type="http://schemas.openxmlformats.org/officeDocument/2006/relationships/image" Target="../media/image126.png"/><Relationship Id="rId256" Type="http://schemas.openxmlformats.org/officeDocument/2006/relationships/customXml" Target="../ink/ink142.xml"/><Relationship Id="rId116" Type="http://schemas.openxmlformats.org/officeDocument/2006/relationships/customXml" Target="../ink/ink69.xml"/><Relationship Id="rId137" Type="http://schemas.openxmlformats.org/officeDocument/2006/relationships/image" Target="../media/image79.png"/><Relationship Id="rId158" Type="http://schemas.openxmlformats.org/officeDocument/2006/relationships/image" Target="../media/image89.png"/><Relationship Id="rId20" Type="http://schemas.openxmlformats.org/officeDocument/2006/relationships/image" Target="../media/image23.png"/><Relationship Id="rId41" Type="http://schemas.openxmlformats.org/officeDocument/2006/relationships/customXml" Target="../ink/ink31.xml"/><Relationship Id="rId62" Type="http://schemas.openxmlformats.org/officeDocument/2006/relationships/image" Target="../media/image43.png"/><Relationship Id="rId83" Type="http://schemas.openxmlformats.org/officeDocument/2006/relationships/image" Target="../media/image53.png"/><Relationship Id="rId179" Type="http://schemas.openxmlformats.org/officeDocument/2006/relationships/customXml" Target="../ink/ink102.xml"/><Relationship Id="rId190" Type="http://schemas.openxmlformats.org/officeDocument/2006/relationships/image" Target="../media/image105.png"/><Relationship Id="rId204" Type="http://schemas.openxmlformats.org/officeDocument/2006/relationships/customXml" Target="../ink/ink115.xml"/><Relationship Id="rId225" Type="http://schemas.openxmlformats.org/officeDocument/2006/relationships/customXml" Target="../ink/ink126.xml"/><Relationship Id="rId246" Type="http://schemas.openxmlformats.org/officeDocument/2006/relationships/customXml" Target="../ink/ink137.xml"/><Relationship Id="rId267" Type="http://schemas.openxmlformats.org/officeDocument/2006/relationships/image" Target="../media/image142.png"/><Relationship Id="rId106" Type="http://schemas.openxmlformats.org/officeDocument/2006/relationships/customXml" Target="../ink/ink64.xml"/><Relationship Id="rId127" Type="http://schemas.openxmlformats.org/officeDocument/2006/relationships/image" Target="../media/image74.png"/><Relationship Id="rId10" Type="http://schemas.openxmlformats.org/officeDocument/2006/relationships/customXml" Target="../ink/ink15.xml"/><Relationship Id="rId31" Type="http://schemas.openxmlformats.org/officeDocument/2006/relationships/customXml" Target="../ink/ink26.xml"/><Relationship Id="rId52" Type="http://schemas.openxmlformats.org/officeDocument/2006/relationships/image" Target="../media/image38.png"/><Relationship Id="rId73" Type="http://schemas.openxmlformats.org/officeDocument/2006/relationships/image" Target="../media/image48.png"/><Relationship Id="rId94" Type="http://schemas.openxmlformats.org/officeDocument/2006/relationships/customXml" Target="../ink/ink58.xml"/><Relationship Id="rId148" Type="http://schemas.openxmlformats.org/officeDocument/2006/relationships/image" Target="../media/image84.png"/><Relationship Id="rId169" Type="http://schemas.openxmlformats.org/officeDocument/2006/relationships/customXml" Target="../ink/ink97.xml"/><Relationship Id="rId4" Type="http://schemas.openxmlformats.org/officeDocument/2006/relationships/image" Target="../media/image16.png"/><Relationship Id="rId180" Type="http://schemas.openxmlformats.org/officeDocument/2006/relationships/image" Target="../media/image100.png"/><Relationship Id="rId215" Type="http://schemas.openxmlformats.org/officeDocument/2006/relationships/customXml" Target="../ink/ink121.xml"/><Relationship Id="rId236" Type="http://schemas.openxmlformats.org/officeDocument/2006/relationships/customXml" Target="../ink/ink132.xml"/><Relationship Id="rId257" Type="http://schemas.openxmlformats.org/officeDocument/2006/relationships/image" Target="../media/image137.png"/><Relationship Id="rId42" Type="http://schemas.openxmlformats.org/officeDocument/2006/relationships/image" Target="../media/image7.png"/><Relationship Id="rId84" Type="http://schemas.openxmlformats.org/officeDocument/2006/relationships/customXml" Target="../ink/ink53.xml"/><Relationship Id="rId138" Type="http://schemas.openxmlformats.org/officeDocument/2006/relationships/customXml" Target="../ink/ink81.xml"/><Relationship Id="rId191" Type="http://schemas.openxmlformats.org/officeDocument/2006/relationships/customXml" Target="../ink/ink108.xml"/><Relationship Id="rId205" Type="http://schemas.openxmlformats.org/officeDocument/2006/relationships/image" Target="../media/image112.png"/><Relationship Id="rId247" Type="http://schemas.openxmlformats.org/officeDocument/2006/relationships/image" Target="../media/image132.png"/><Relationship Id="rId107" Type="http://schemas.openxmlformats.org/officeDocument/2006/relationships/image" Target="../media/image65.png"/></Relationships>
</file>

<file path=ppt/slides/_rels/slide5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196.png"/><Relationship Id="rId21" Type="http://schemas.openxmlformats.org/officeDocument/2006/relationships/image" Target="../media/image154.png"/><Relationship Id="rId42" Type="http://schemas.openxmlformats.org/officeDocument/2006/relationships/customXml" Target="../ink/ink170.xml"/><Relationship Id="rId63" Type="http://schemas.openxmlformats.org/officeDocument/2006/relationships/customXml" Target="../ink/ink181.xml"/><Relationship Id="rId84" Type="http://schemas.openxmlformats.org/officeDocument/2006/relationships/customXml" Target="../ink/ink195.xml"/><Relationship Id="rId138" Type="http://schemas.openxmlformats.org/officeDocument/2006/relationships/customXml" Target="../ink/ink222.xml"/><Relationship Id="rId159" Type="http://schemas.openxmlformats.org/officeDocument/2006/relationships/image" Target="../media/image217.png"/><Relationship Id="rId170" Type="http://schemas.openxmlformats.org/officeDocument/2006/relationships/customXml" Target="../ink/ink238.xml"/><Relationship Id="rId107" Type="http://schemas.openxmlformats.org/officeDocument/2006/relationships/image" Target="../media/image191.png"/><Relationship Id="rId11" Type="http://schemas.openxmlformats.org/officeDocument/2006/relationships/image" Target="../media/image149.png"/><Relationship Id="rId32" Type="http://schemas.openxmlformats.org/officeDocument/2006/relationships/customXml" Target="../ink/ink165.xml"/><Relationship Id="rId53" Type="http://schemas.openxmlformats.org/officeDocument/2006/relationships/image" Target="../media/image170.png"/><Relationship Id="rId74" Type="http://schemas.openxmlformats.org/officeDocument/2006/relationships/customXml" Target="../ink/ink188.xml"/><Relationship Id="rId128" Type="http://schemas.openxmlformats.org/officeDocument/2006/relationships/customXml" Target="../ink/ink217.xml"/><Relationship Id="rId149" Type="http://schemas.openxmlformats.org/officeDocument/2006/relationships/image" Target="../media/image212.png"/><Relationship Id="rId5" Type="http://schemas.openxmlformats.org/officeDocument/2006/relationships/image" Target="../media/image146.png"/><Relationship Id="rId95" Type="http://schemas.openxmlformats.org/officeDocument/2006/relationships/image" Target="../media/image185.png"/><Relationship Id="rId160" Type="http://schemas.openxmlformats.org/officeDocument/2006/relationships/customXml" Target="../ink/ink233.xml"/><Relationship Id="rId181" Type="http://schemas.openxmlformats.org/officeDocument/2006/relationships/image" Target="../media/image228.png"/><Relationship Id="rId22" Type="http://schemas.openxmlformats.org/officeDocument/2006/relationships/customXml" Target="../ink/ink160.xml"/><Relationship Id="rId43" Type="http://schemas.openxmlformats.org/officeDocument/2006/relationships/image" Target="../media/image165.png"/><Relationship Id="rId64" Type="http://schemas.openxmlformats.org/officeDocument/2006/relationships/image" Target="../media/image20.png"/><Relationship Id="rId118" Type="http://schemas.openxmlformats.org/officeDocument/2006/relationships/customXml" Target="../ink/ink212.xml"/><Relationship Id="rId139" Type="http://schemas.openxmlformats.org/officeDocument/2006/relationships/image" Target="../media/image207.png"/><Relationship Id="rId85" Type="http://schemas.openxmlformats.org/officeDocument/2006/relationships/image" Target="../media/image180.png"/><Relationship Id="rId150" Type="http://schemas.openxmlformats.org/officeDocument/2006/relationships/customXml" Target="../ink/ink228.xml"/><Relationship Id="rId171" Type="http://schemas.openxmlformats.org/officeDocument/2006/relationships/image" Target="../media/image223.png"/><Relationship Id="rId12" Type="http://schemas.openxmlformats.org/officeDocument/2006/relationships/customXml" Target="../ink/ink155.xml"/><Relationship Id="rId33" Type="http://schemas.openxmlformats.org/officeDocument/2006/relationships/image" Target="../media/image160.png"/><Relationship Id="rId108" Type="http://schemas.openxmlformats.org/officeDocument/2006/relationships/customXml" Target="../ink/ink207.xml"/><Relationship Id="rId129" Type="http://schemas.openxmlformats.org/officeDocument/2006/relationships/image" Target="../media/image202.png"/><Relationship Id="rId54" Type="http://schemas.openxmlformats.org/officeDocument/2006/relationships/customXml" Target="../ink/ink176.xml"/><Relationship Id="rId75" Type="http://schemas.openxmlformats.org/officeDocument/2006/relationships/customXml" Target="../ink/ink189.xml"/><Relationship Id="rId96" Type="http://schemas.openxmlformats.org/officeDocument/2006/relationships/customXml" Target="../ink/ink201.xml"/><Relationship Id="rId140" Type="http://schemas.openxmlformats.org/officeDocument/2006/relationships/customXml" Target="../ink/ink223.xml"/><Relationship Id="rId161" Type="http://schemas.openxmlformats.org/officeDocument/2006/relationships/image" Target="../media/image218.png"/><Relationship Id="rId182" Type="http://schemas.openxmlformats.org/officeDocument/2006/relationships/customXml" Target="../ink/ink244.xml"/><Relationship Id="rId6" Type="http://schemas.openxmlformats.org/officeDocument/2006/relationships/customXml" Target="../ink/ink152.xml"/><Relationship Id="rId23" Type="http://schemas.openxmlformats.org/officeDocument/2006/relationships/image" Target="../media/image155.png"/><Relationship Id="rId119" Type="http://schemas.openxmlformats.org/officeDocument/2006/relationships/image" Target="../media/image197.png"/><Relationship Id="rId44" Type="http://schemas.openxmlformats.org/officeDocument/2006/relationships/customXml" Target="../ink/ink171.xml"/><Relationship Id="rId60" Type="http://schemas.openxmlformats.org/officeDocument/2006/relationships/customXml" Target="../ink/ink179.xml"/><Relationship Id="rId65" Type="http://schemas.openxmlformats.org/officeDocument/2006/relationships/customXml" Target="../ink/ink182.xml"/><Relationship Id="rId81" Type="http://schemas.openxmlformats.org/officeDocument/2006/relationships/image" Target="../media/image178.png"/><Relationship Id="rId86" Type="http://schemas.openxmlformats.org/officeDocument/2006/relationships/customXml" Target="../ink/ink196.xml"/><Relationship Id="rId130" Type="http://schemas.openxmlformats.org/officeDocument/2006/relationships/customXml" Target="../ink/ink218.xml"/><Relationship Id="rId135" Type="http://schemas.openxmlformats.org/officeDocument/2006/relationships/image" Target="../media/image205.png"/><Relationship Id="rId151" Type="http://schemas.openxmlformats.org/officeDocument/2006/relationships/image" Target="../media/image213.png"/><Relationship Id="rId156" Type="http://schemas.openxmlformats.org/officeDocument/2006/relationships/customXml" Target="../ink/ink231.xml"/><Relationship Id="rId177" Type="http://schemas.openxmlformats.org/officeDocument/2006/relationships/image" Target="../media/image226.png"/><Relationship Id="rId172" Type="http://schemas.openxmlformats.org/officeDocument/2006/relationships/customXml" Target="../ink/ink239.xml"/><Relationship Id="rId13" Type="http://schemas.openxmlformats.org/officeDocument/2006/relationships/image" Target="../media/image150.png"/><Relationship Id="rId18" Type="http://schemas.openxmlformats.org/officeDocument/2006/relationships/customXml" Target="../ink/ink158.xml"/><Relationship Id="rId39" Type="http://schemas.openxmlformats.org/officeDocument/2006/relationships/image" Target="../media/image163.png"/><Relationship Id="rId109" Type="http://schemas.openxmlformats.org/officeDocument/2006/relationships/image" Target="../media/image192.png"/><Relationship Id="rId34" Type="http://schemas.openxmlformats.org/officeDocument/2006/relationships/customXml" Target="../ink/ink166.xml"/><Relationship Id="rId50" Type="http://schemas.openxmlformats.org/officeDocument/2006/relationships/customXml" Target="../ink/ink174.xml"/><Relationship Id="rId55" Type="http://schemas.openxmlformats.org/officeDocument/2006/relationships/image" Target="../media/image7.png"/><Relationship Id="rId76" Type="http://schemas.openxmlformats.org/officeDocument/2006/relationships/customXml" Target="../ink/ink190.xml"/><Relationship Id="rId97" Type="http://schemas.openxmlformats.org/officeDocument/2006/relationships/image" Target="../media/image186.png"/><Relationship Id="rId104" Type="http://schemas.openxmlformats.org/officeDocument/2006/relationships/customXml" Target="../ink/ink205.xml"/><Relationship Id="rId120" Type="http://schemas.openxmlformats.org/officeDocument/2006/relationships/customXml" Target="../ink/ink213.xml"/><Relationship Id="rId125" Type="http://schemas.openxmlformats.org/officeDocument/2006/relationships/image" Target="../media/image200.png"/><Relationship Id="rId141" Type="http://schemas.openxmlformats.org/officeDocument/2006/relationships/image" Target="../media/image208.png"/><Relationship Id="rId146" Type="http://schemas.openxmlformats.org/officeDocument/2006/relationships/customXml" Target="../ink/ink226.xml"/><Relationship Id="rId167" Type="http://schemas.openxmlformats.org/officeDocument/2006/relationships/image" Target="../media/image221.png"/><Relationship Id="rId7" Type="http://schemas.openxmlformats.org/officeDocument/2006/relationships/image" Target="../media/image147.png"/><Relationship Id="rId71" Type="http://schemas.openxmlformats.org/officeDocument/2006/relationships/image" Target="../media/image175.png"/><Relationship Id="rId92" Type="http://schemas.openxmlformats.org/officeDocument/2006/relationships/customXml" Target="../ink/ink199.xml"/><Relationship Id="rId162" Type="http://schemas.openxmlformats.org/officeDocument/2006/relationships/customXml" Target="../ink/ink234.xml"/><Relationship Id="rId183" Type="http://schemas.openxmlformats.org/officeDocument/2006/relationships/image" Target="../media/image229.png"/><Relationship Id="rId2" Type="http://schemas.openxmlformats.org/officeDocument/2006/relationships/customXml" Target="../ink/ink150.xml"/><Relationship Id="rId29" Type="http://schemas.openxmlformats.org/officeDocument/2006/relationships/image" Target="../media/image158.png"/><Relationship Id="rId24" Type="http://schemas.openxmlformats.org/officeDocument/2006/relationships/customXml" Target="../ink/ink161.xml"/><Relationship Id="rId40" Type="http://schemas.openxmlformats.org/officeDocument/2006/relationships/customXml" Target="../ink/ink169.xml"/><Relationship Id="rId45" Type="http://schemas.openxmlformats.org/officeDocument/2006/relationships/image" Target="../media/image166.png"/><Relationship Id="rId66" Type="http://schemas.openxmlformats.org/officeDocument/2006/relationships/customXml" Target="../ink/ink183.xml"/><Relationship Id="rId87" Type="http://schemas.openxmlformats.org/officeDocument/2006/relationships/image" Target="../media/image181.png"/><Relationship Id="rId110" Type="http://schemas.openxmlformats.org/officeDocument/2006/relationships/customXml" Target="../ink/ink208.xml"/><Relationship Id="rId115" Type="http://schemas.openxmlformats.org/officeDocument/2006/relationships/image" Target="../media/image195.png"/><Relationship Id="rId131" Type="http://schemas.openxmlformats.org/officeDocument/2006/relationships/image" Target="../media/image203.png"/><Relationship Id="rId136" Type="http://schemas.openxmlformats.org/officeDocument/2006/relationships/customXml" Target="../ink/ink221.xml"/><Relationship Id="rId157" Type="http://schemas.openxmlformats.org/officeDocument/2006/relationships/image" Target="../media/image216.png"/><Relationship Id="rId178" Type="http://schemas.openxmlformats.org/officeDocument/2006/relationships/customXml" Target="../ink/ink242.xml"/><Relationship Id="rId61" Type="http://schemas.openxmlformats.org/officeDocument/2006/relationships/image" Target="../media/image173.png"/><Relationship Id="rId82" Type="http://schemas.openxmlformats.org/officeDocument/2006/relationships/customXml" Target="../ink/ink194.xml"/><Relationship Id="rId152" Type="http://schemas.openxmlformats.org/officeDocument/2006/relationships/customXml" Target="../ink/ink229.xml"/><Relationship Id="rId173" Type="http://schemas.openxmlformats.org/officeDocument/2006/relationships/image" Target="../media/image224.png"/><Relationship Id="rId19" Type="http://schemas.openxmlformats.org/officeDocument/2006/relationships/image" Target="../media/image153.png"/><Relationship Id="rId14" Type="http://schemas.openxmlformats.org/officeDocument/2006/relationships/customXml" Target="../ink/ink156.xml"/><Relationship Id="rId30" Type="http://schemas.openxmlformats.org/officeDocument/2006/relationships/customXml" Target="../ink/ink164.xml"/><Relationship Id="rId35" Type="http://schemas.openxmlformats.org/officeDocument/2006/relationships/image" Target="../media/image161.png"/><Relationship Id="rId56" Type="http://schemas.openxmlformats.org/officeDocument/2006/relationships/customXml" Target="../ink/ink177.xml"/><Relationship Id="rId77" Type="http://schemas.openxmlformats.org/officeDocument/2006/relationships/customXml" Target="../ink/ink191.xml"/><Relationship Id="rId100" Type="http://schemas.openxmlformats.org/officeDocument/2006/relationships/customXml" Target="../ink/ink203.xml"/><Relationship Id="rId105" Type="http://schemas.openxmlformats.org/officeDocument/2006/relationships/image" Target="../media/image190.png"/><Relationship Id="rId126" Type="http://schemas.openxmlformats.org/officeDocument/2006/relationships/customXml" Target="../ink/ink216.xml"/><Relationship Id="rId147" Type="http://schemas.openxmlformats.org/officeDocument/2006/relationships/image" Target="../media/image211.png"/><Relationship Id="rId168" Type="http://schemas.openxmlformats.org/officeDocument/2006/relationships/customXml" Target="../ink/ink237.xml"/><Relationship Id="rId8" Type="http://schemas.openxmlformats.org/officeDocument/2006/relationships/customXml" Target="../ink/ink153.xml"/><Relationship Id="rId51" Type="http://schemas.openxmlformats.org/officeDocument/2006/relationships/image" Target="../media/image169.png"/><Relationship Id="rId72" Type="http://schemas.openxmlformats.org/officeDocument/2006/relationships/customXml" Target="../ink/ink187.xml"/><Relationship Id="rId93" Type="http://schemas.openxmlformats.org/officeDocument/2006/relationships/image" Target="../media/image184.png"/><Relationship Id="rId98" Type="http://schemas.openxmlformats.org/officeDocument/2006/relationships/customXml" Target="../ink/ink202.xml"/><Relationship Id="rId121" Type="http://schemas.openxmlformats.org/officeDocument/2006/relationships/image" Target="../media/image198.png"/><Relationship Id="rId142" Type="http://schemas.openxmlformats.org/officeDocument/2006/relationships/customXml" Target="../ink/ink224.xml"/><Relationship Id="rId163" Type="http://schemas.openxmlformats.org/officeDocument/2006/relationships/image" Target="../media/image219.png"/><Relationship Id="rId3" Type="http://schemas.openxmlformats.org/officeDocument/2006/relationships/image" Target="../media/image145.png"/><Relationship Id="rId25" Type="http://schemas.openxmlformats.org/officeDocument/2006/relationships/image" Target="../media/image156.png"/><Relationship Id="rId46" Type="http://schemas.openxmlformats.org/officeDocument/2006/relationships/customXml" Target="../ink/ink172.xml"/><Relationship Id="rId67" Type="http://schemas.openxmlformats.org/officeDocument/2006/relationships/image" Target="../media/image174.png"/><Relationship Id="rId116" Type="http://schemas.openxmlformats.org/officeDocument/2006/relationships/customXml" Target="../ink/ink211.xml"/><Relationship Id="rId137" Type="http://schemas.openxmlformats.org/officeDocument/2006/relationships/image" Target="../media/image206.png"/><Relationship Id="rId158" Type="http://schemas.openxmlformats.org/officeDocument/2006/relationships/customXml" Target="../ink/ink232.xml"/><Relationship Id="rId20" Type="http://schemas.openxmlformats.org/officeDocument/2006/relationships/customXml" Target="../ink/ink159.xml"/><Relationship Id="rId41" Type="http://schemas.openxmlformats.org/officeDocument/2006/relationships/image" Target="../media/image164.png"/><Relationship Id="rId62" Type="http://schemas.openxmlformats.org/officeDocument/2006/relationships/customXml" Target="../ink/ink180.xml"/><Relationship Id="rId83" Type="http://schemas.openxmlformats.org/officeDocument/2006/relationships/image" Target="../media/image179.png"/><Relationship Id="rId88" Type="http://schemas.openxmlformats.org/officeDocument/2006/relationships/customXml" Target="../ink/ink197.xml"/><Relationship Id="rId111" Type="http://schemas.openxmlformats.org/officeDocument/2006/relationships/image" Target="../media/image193.png"/><Relationship Id="rId132" Type="http://schemas.openxmlformats.org/officeDocument/2006/relationships/customXml" Target="../ink/ink219.xml"/><Relationship Id="rId153" Type="http://schemas.openxmlformats.org/officeDocument/2006/relationships/image" Target="../media/image214.png"/><Relationship Id="rId174" Type="http://schemas.openxmlformats.org/officeDocument/2006/relationships/customXml" Target="../ink/ink240.xml"/><Relationship Id="rId179" Type="http://schemas.openxmlformats.org/officeDocument/2006/relationships/image" Target="../media/image227.png"/><Relationship Id="rId15" Type="http://schemas.openxmlformats.org/officeDocument/2006/relationships/image" Target="../media/image151.png"/><Relationship Id="rId36" Type="http://schemas.openxmlformats.org/officeDocument/2006/relationships/customXml" Target="../ink/ink167.xml"/><Relationship Id="rId57" Type="http://schemas.openxmlformats.org/officeDocument/2006/relationships/image" Target="../media/image171.png"/><Relationship Id="rId106" Type="http://schemas.openxmlformats.org/officeDocument/2006/relationships/customXml" Target="../ink/ink206.xml"/><Relationship Id="rId127" Type="http://schemas.openxmlformats.org/officeDocument/2006/relationships/image" Target="../media/image201.png"/><Relationship Id="rId10" Type="http://schemas.openxmlformats.org/officeDocument/2006/relationships/customXml" Target="../ink/ink154.xml"/><Relationship Id="rId31" Type="http://schemas.openxmlformats.org/officeDocument/2006/relationships/image" Target="../media/image159.png"/><Relationship Id="rId52" Type="http://schemas.openxmlformats.org/officeDocument/2006/relationships/customXml" Target="../ink/ink175.xml"/><Relationship Id="rId73" Type="http://schemas.openxmlformats.org/officeDocument/2006/relationships/image" Target="../media/image176.png"/><Relationship Id="rId78" Type="http://schemas.openxmlformats.org/officeDocument/2006/relationships/customXml" Target="../ink/ink192.xml"/><Relationship Id="rId94" Type="http://schemas.openxmlformats.org/officeDocument/2006/relationships/customXml" Target="../ink/ink200.xml"/><Relationship Id="rId99" Type="http://schemas.openxmlformats.org/officeDocument/2006/relationships/image" Target="../media/image187.png"/><Relationship Id="rId101" Type="http://schemas.openxmlformats.org/officeDocument/2006/relationships/image" Target="../media/image188.png"/><Relationship Id="rId122" Type="http://schemas.openxmlformats.org/officeDocument/2006/relationships/customXml" Target="../ink/ink214.xml"/><Relationship Id="rId143" Type="http://schemas.openxmlformats.org/officeDocument/2006/relationships/image" Target="../media/image209.png"/><Relationship Id="rId148" Type="http://schemas.openxmlformats.org/officeDocument/2006/relationships/customXml" Target="../ink/ink227.xml"/><Relationship Id="rId164" Type="http://schemas.openxmlformats.org/officeDocument/2006/relationships/customXml" Target="../ink/ink235.xml"/><Relationship Id="rId169" Type="http://schemas.openxmlformats.org/officeDocument/2006/relationships/image" Target="../media/image222.png"/><Relationship Id="rId4" Type="http://schemas.openxmlformats.org/officeDocument/2006/relationships/customXml" Target="../ink/ink151.xml"/><Relationship Id="rId9" Type="http://schemas.openxmlformats.org/officeDocument/2006/relationships/image" Target="../media/image148.png"/><Relationship Id="rId180" Type="http://schemas.openxmlformats.org/officeDocument/2006/relationships/customXml" Target="../ink/ink243.xml"/><Relationship Id="rId26" Type="http://schemas.openxmlformats.org/officeDocument/2006/relationships/customXml" Target="../ink/ink162.xml"/><Relationship Id="rId47" Type="http://schemas.openxmlformats.org/officeDocument/2006/relationships/image" Target="../media/image167.png"/><Relationship Id="rId68" Type="http://schemas.openxmlformats.org/officeDocument/2006/relationships/customXml" Target="../ink/ink184.xml"/><Relationship Id="rId89" Type="http://schemas.openxmlformats.org/officeDocument/2006/relationships/image" Target="../media/image182.png"/><Relationship Id="rId112" Type="http://schemas.openxmlformats.org/officeDocument/2006/relationships/customXml" Target="../ink/ink209.xml"/><Relationship Id="rId133" Type="http://schemas.openxmlformats.org/officeDocument/2006/relationships/image" Target="../media/image204.png"/><Relationship Id="rId154" Type="http://schemas.openxmlformats.org/officeDocument/2006/relationships/customXml" Target="../ink/ink230.xml"/><Relationship Id="rId175" Type="http://schemas.openxmlformats.org/officeDocument/2006/relationships/image" Target="../media/image225.png"/><Relationship Id="rId16" Type="http://schemas.openxmlformats.org/officeDocument/2006/relationships/customXml" Target="../ink/ink157.xml"/><Relationship Id="rId37" Type="http://schemas.openxmlformats.org/officeDocument/2006/relationships/image" Target="../media/image162.png"/><Relationship Id="rId58" Type="http://schemas.openxmlformats.org/officeDocument/2006/relationships/customXml" Target="../ink/ink178.xml"/><Relationship Id="rId79" Type="http://schemas.openxmlformats.org/officeDocument/2006/relationships/image" Target="../media/image177.png"/><Relationship Id="rId102" Type="http://schemas.openxmlformats.org/officeDocument/2006/relationships/customXml" Target="../ink/ink204.xml"/><Relationship Id="rId123" Type="http://schemas.openxmlformats.org/officeDocument/2006/relationships/image" Target="../media/image199.png"/><Relationship Id="rId144" Type="http://schemas.openxmlformats.org/officeDocument/2006/relationships/customXml" Target="../ink/ink225.xml"/><Relationship Id="rId90" Type="http://schemas.openxmlformats.org/officeDocument/2006/relationships/customXml" Target="../ink/ink198.xml"/><Relationship Id="rId165" Type="http://schemas.openxmlformats.org/officeDocument/2006/relationships/image" Target="../media/image220.png"/><Relationship Id="rId27" Type="http://schemas.openxmlformats.org/officeDocument/2006/relationships/image" Target="../media/image157.png"/><Relationship Id="rId48" Type="http://schemas.openxmlformats.org/officeDocument/2006/relationships/customXml" Target="../ink/ink173.xml"/><Relationship Id="rId69" Type="http://schemas.openxmlformats.org/officeDocument/2006/relationships/customXml" Target="../ink/ink185.xml"/><Relationship Id="rId113" Type="http://schemas.openxmlformats.org/officeDocument/2006/relationships/image" Target="../media/image194.png"/><Relationship Id="rId134" Type="http://schemas.openxmlformats.org/officeDocument/2006/relationships/customXml" Target="../ink/ink220.xml"/><Relationship Id="rId80" Type="http://schemas.openxmlformats.org/officeDocument/2006/relationships/customXml" Target="../ink/ink193.xml"/><Relationship Id="rId155" Type="http://schemas.openxmlformats.org/officeDocument/2006/relationships/image" Target="../media/image215.png"/><Relationship Id="rId176" Type="http://schemas.openxmlformats.org/officeDocument/2006/relationships/customXml" Target="../ink/ink241.xml"/><Relationship Id="rId17" Type="http://schemas.openxmlformats.org/officeDocument/2006/relationships/image" Target="../media/image152.png"/><Relationship Id="rId38" Type="http://schemas.openxmlformats.org/officeDocument/2006/relationships/customXml" Target="../ink/ink168.xml"/><Relationship Id="rId59" Type="http://schemas.openxmlformats.org/officeDocument/2006/relationships/image" Target="../media/image172.png"/><Relationship Id="rId103" Type="http://schemas.openxmlformats.org/officeDocument/2006/relationships/image" Target="../media/image189.png"/><Relationship Id="rId124" Type="http://schemas.openxmlformats.org/officeDocument/2006/relationships/customXml" Target="../ink/ink215.xml"/><Relationship Id="rId70" Type="http://schemas.openxmlformats.org/officeDocument/2006/relationships/customXml" Target="../ink/ink186.xml"/><Relationship Id="rId91" Type="http://schemas.openxmlformats.org/officeDocument/2006/relationships/image" Target="../media/image183.png"/><Relationship Id="rId145" Type="http://schemas.openxmlformats.org/officeDocument/2006/relationships/image" Target="../media/image210.png"/><Relationship Id="rId166" Type="http://schemas.openxmlformats.org/officeDocument/2006/relationships/customXml" Target="../ink/ink236.xml"/><Relationship Id="rId1" Type="http://schemas.openxmlformats.org/officeDocument/2006/relationships/slideLayout" Target="../slideLayouts/slideLayout2.xml"/><Relationship Id="rId28" Type="http://schemas.openxmlformats.org/officeDocument/2006/relationships/customXml" Target="../ink/ink163.xml"/><Relationship Id="rId49" Type="http://schemas.openxmlformats.org/officeDocument/2006/relationships/image" Target="../media/image168.png"/><Relationship Id="rId114" Type="http://schemas.openxmlformats.org/officeDocument/2006/relationships/customXml" Target="../ink/ink210.xml"/></Relationships>
</file>

<file path=ppt/slides/_rels/slide6.xml.rels><?xml version="1.0" encoding="UTF-8" standalone="yes"?>
<Relationships xmlns="http://schemas.openxmlformats.org/package/2006/relationships"><Relationship Id="rId117" Type="http://schemas.openxmlformats.org/officeDocument/2006/relationships/image" Target="../media/image287.png"/><Relationship Id="rId21" Type="http://schemas.openxmlformats.org/officeDocument/2006/relationships/image" Target="../media/image239.png"/><Relationship Id="rId42" Type="http://schemas.openxmlformats.org/officeDocument/2006/relationships/customXml" Target="../ink/ink265.xml"/><Relationship Id="rId63" Type="http://schemas.openxmlformats.org/officeDocument/2006/relationships/image" Target="../media/image260.png"/><Relationship Id="rId84" Type="http://schemas.openxmlformats.org/officeDocument/2006/relationships/customXml" Target="../ink/ink286.xml"/><Relationship Id="rId138" Type="http://schemas.openxmlformats.org/officeDocument/2006/relationships/customXml" Target="../ink/ink313.xml"/><Relationship Id="rId159" Type="http://schemas.openxmlformats.org/officeDocument/2006/relationships/image" Target="../media/image308.png"/><Relationship Id="rId170" Type="http://schemas.openxmlformats.org/officeDocument/2006/relationships/customXml" Target="../ink/ink330.xml"/><Relationship Id="rId191" Type="http://schemas.openxmlformats.org/officeDocument/2006/relationships/image" Target="../media/image322.png"/><Relationship Id="rId205" Type="http://schemas.openxmlformats.org/officeDocument/2006/relationships/image" Target="../media/image329.png"/><Relationship Id="rId226" Type="http://schemas.openxmlformats.org/officeDocument/2006/relationships/customXml" Target="../ink/ink358.xml"/><Relationship Id="rId247" Type="http://schemas.openxmlformats.org/officeDocument/2006/relationships/image" Target="../media/image350.png"/><Relationship Id="rId107" Type="http://schemas.openxmlformats.org/officeDocument/2006/relationships/image" Target="../media/image282.png"/><Relationship Id="rId11" Type="http://schemas.openxmlformats.org/officeDocument/2006/relationships/image" Target="../media/image234.png"/><Relationship Id="rId32" Type="http://schemas.openxmlformats.org/officeDocument/2006/relationships/customXml" Target="../ink/ink260.xml"/><Relationship Id="rId53" Type="http://schemas.openxmlformats.org/officeDocument/2006/relationships/image" Target="../media/image255.png"/><Relationship Id="rId74" Type="http://schemas.openxmlformats.org/officeDocument/2006/relationships/customXml" Target="../ink/ink281.xml"/><Relationship Id="rId128" Type="http://schemas.openxmlformats.org/officeDocument/2006/relationships/customXml" Target="../ink/ink308.xml"/><Relationship Id="rId149" Type="http://schemas.openxmlformats.org/officeDocument/2006/relationships/image" Target="../media/image303.png"/><Relationship Id="rId5" Type="http://schemas.openxmlformats.org/officeDocument/2006/relationships/image" Target="../media/image231.png"/><Relationship Id="rId95" Type="http://schemas.openxmlformats.org/officeDocument/2006/relationships/image" Target="../media/image276.png"/><Relationship Id="rId160" Type="http://schemas.openxmlformats.org/officeDocument/2006/relationships/customXml" Target="../ink/ink324.xml"/><Relationship Id="rId181" Type="http://schemas.openxmlformats.org/officeDocument/2006/relationships/image" Target="../media/image317.png"/><Relationship Id="rId216" Type="http://schemas.openxmlformats.org/officeDocument/2006/relationships/customXml" Target="../ink/ink353.xml"/><Relationship Id="rId237" Type="http://schemas.openxmlformats.org/officeDocument/2006/relationships/image" Target="../media/image345.png"/><Relationship Id="rId22" Type="http://schemas.openxmlformats.org/officeDocument/2006/relationships/customXml" Target="../ink/ink255.xml"/><Relationship Id="rId43" Type="http://schemas.openxmlformats.org/officeDocument/2006/relationships/image" Target="../media/image250.png"/><Relationship Id="rId64" Type="http://schemas.openxmlformats.org/officeDocument/2006/relationships/customXml" Target="../ink/ink276.xml"/><Relationship Id="rId118" Type="http://schemas.openxmlformats.org/officeDocument/2006/relationships/customXml" Target="../ink/ink303.xml"/><Relationship Id="rId139" Type="http://schemas.openxmlformats.org/officeDocument/2006/relationships/image" Target="../media/image298.png"/><Relationship Id="rId85" Type="http://schemas.openxmlformats.org/officeDocument/2006/relationships/image" Target="../media/image271.png"/><Relationship Id="rId150" Type="http://schemas.openxmlformats.org/officeDocument/2006/relationships/customXml" Target="../ink/ink319.xml"/><Relationship Id="rId171" Type="http://schemas.openxmlformats.org/officeDocument/2006/relationships/image" Target="../media/image312.png"/><Relationship Id="rId192" Type="http://schemas.openxmlformats.org/officeDocument/2006/relationships/customXml" Target="../ink/ink341.xml"/><Relationship Id="rId206" Type="http://schemas.openxmlformats.org/officeDocument/2006/relationships/customXml" Target="../ink/ink348.xml"/><Relationship Id="rId227" Type="http://schemas.openxmlformats.org/officeDocument/2006/relationships/image" Target="../media/image340.png"/><Relationship Id="rId248" Type="http://schemas.openxmlformats.org/officeDocument/2006/relationships/customXml" Target="../ink/ink369.xml"/><Relationship Id="rId12" Type="http://schemas.openxmlformats.org/officeDocument/2006/relationships/customXml" Target="../ink/ink250.xml"/><Relationship Id="rId33" Type="http://schemas.openxmlformats.org/officeDocument/2006/relationships/image" Target="../media/image245.png"/><Relationship Id="rId108" Type="http://schemas.openxmlformats.org/officeDocument/2006/relationships/customXml" Target="../ink/ink298.xml"/><Relationship Id="rId129" Type="http://schemas.openxmlformats.org/officeDocument/2006/relationships/image" Target="../media/image293.png"/><Relationship Id="rId54" Type="http://schemas.openxmlformats.org/officeDocument/2006/relationships/customXml" Target="../ink/ink271.xml"/><Relationship Id="rId75" Type="http://schemas.openxmlformats.org/officeDocument/2006/relationships/image" Target="../media/image266.png"/><Relationship Id="rId96" Type="http://schemas.openxmlformats.org/officeDocument/2006/relationships/customXml" Target="../ink/ink292.xml"/><Relationship Id="rId140" Type="http://schemas.openxmlformats.org/officeDocument/2006/relationships/customXml" Target="../ink/ink314.xml"/><Relationship Id="rId161" Type="http://schemas.openxmlformats.org/officeDocument/2006/relationships/image" Target="../media/image309.png"/><Relationship Id="rId182" Type="http://schemas.openxmlformats.org/officeDocument/2006/relationships/customXml" Target="../ink/ink336.xml"/><Relationship Id="rId217" Type="http://schemas.openxmlformats.org/officeDocument/2006/relationships/image" Target="../media/image335.png"/><Relationship Id="rId6" Type="http://schemas.openxmlformats.org/officeDocument/2006/relationships/customXml" Target="../ink/ink247.xml"/><Relationship Id="rId238" Type="http://schemas.openxmlformats.org/officeDocument/2006/relationships/customXml" Target="../ink/ink364.xml"/><Relationship Id="rId23" Type="http://schemas.openxmlformats.org/officeDocument/2006/relationships/image" Target="../media/image240.png"/><Relationship Id="rId119" Type="http://schemas.openxmlformats.org/officeDocument/2006/relationships/image" Target="../media/image288.png"/><Relationship Id="rId44" Type="http://schemas.openxmlformats.org/officeDocument/2006/relationships/customXml" Target="../ink/ink266.xml"/><Relationship Id="rId65" Type="http://schemas.openxmlformats.org/officeDocument/2006/relationships/image" Target="../media/image261.png"/><Relationship Id="rId86" Type="http://schemas.openxmlformats.org/officeDocument/2006/relationships/customXml" Target="../ink/ink287.xml"/><Relationship Id="rId130" Type="http://schemas.openxmlformats.org/officeDocument/2006/relationships/customXml" Target="../ink/ink309.xml"/><Relationship Id="rId151" Type="http://schemas.openxmlformats.org/officeDocument/2006/relationships/image" Target="../media/image304.png"/><Relationship Id="rId172" Type="http://schemas.openxmlformats.org/officeDocument/2006/relationships/customXml" Target="../ink/ink331.xml"/><Relationship Id="rId193" Type="http://schemas.openxmlformats.org/officeDocument/2006/relationships/image" Target="../media/image323.png"/><Relationship Id="rId207" Type="http://schemas.openxmlformats.org/officeDocument/2006/relationships/image" Target="../media/image330.png"/><Relationship Id="rId228" Type="http://schemas.openxmlformats.org/officeDocument/2006/relationships/customXml" Target="../ink/ink359.xml"/><Relationship Id="rId249" Type="http://schemas.openxmlformats.org/officeDocument/2006/relationships/image" Target="../media/image351.png"/><Relationship Id="rId13" Type="http://schemas.openxmlformats.org/officeDocument/2006/relationships/image" Target="../media/image235.png"/><Relationship Id="rId109" Type="http://schemas.openxmlformats.org/officeDocument/2006/relationships/image" Target="../media/image283.png"/><Relationship Id="rId34" Type="http://schemas.openxmlformats.org/officeDocument/2006/relationships/customXml" Target="../ink/ink261.xml"/><Relationship Id="rId55" Type="http://schemas.openxmlformats.org/officeDocument/2006/relationships/image" Target="../media/image256.png"/><Relationship Id="rId76" Type="http://schemas.openxmlformats.org/officeDocument/2006/relationships/customXml" Target="../ink/ink282.xml"/><Relationship Id="rId97" Type="http://schemas.openxmlformats.org/officeDocument/2006/relationships/image" Target="../media/image277.png"/><Relationship Id="rId120" Type="http://schemas.openxmlformats.org/officeDocument/2006/relationships/customXml" Target="../ink/ink304.xml"/><Relationship Id="rId141" Type="http://schemas.openxmlformats.org/officeDocument/2006/relationships/image" Target="../media/image299.png"/><Relationship Id="rId7" Type="http://schemas.openxmlformats.org/officeDocument/2006/relationships/image" Target="../media/image232.png"/><Relationship Id="rId162" Type="http://schemas.openxmlformats.org/officeDocument/2006/relationships/customXml" Target="../ink/ink325.xml"/><Relationship Id="rId183" Type="http://schemas.openxmlformats.org/officeDocument/2006/relationships/image" Target="../media/image318.png"/><Relationship Id="rId218" Type="http://schemas.openxmlformats.org/officeDocument/2006/relationships/customXml" Target="../ink/ink354.xml"/><Relationship Id="rId239" Type="http://schemas.openxmlformats.org/officeDocument/2006/relationships/image" Target="../media/image346.png"/><Relationship Id="rId24" Type="http://schemas.openxmlformats.org/officeDocument/2006/relationships/customXml" Target="../ink/ink256.xml"/><Relationship Id="rId45" Type="http://schemas.openxmlformats.org/officeDocument/2006/relationships/image" Target="../media/image251.png"/><Relationship Id="rId66" Type="http://schemas.openxmlformats.org/officeDocument/2006/relationships/customXml" Target="../ink/ink277.xml"/><Relationship Id="rId87" Type="http://schemas.openxmlformats.org/officeDocument/2006/relationships/image" Target="../media/image272.png"/><Relationship Id="rId110" Type="http://schemas.openxmlformats.org/officeDocument/2006/relationships/customXml" Target="../ink/ink299.xml"/><Relationship Id="rId131" Type="http://schemas.openxmlformats.org/officeDocument/2006/relationships/image" Target="../media/image294.png"/><Relationship Id="rId152" Type="http://schemas.openxmlformats.org/officeDocument/2006/relationships/customXml" Target="../ink/ink320.xml"/><Relationship Id="rId173" Type="http://schemas.openxmlformats.org/officeDocument/2006/relationships/image" Target="../media/image313.png"/><Relationship Id="rId194" Type="http://schemas.openxmlformats.org/officeDocument/2006/relationships/customXml" Target="../ink/ink342.xml"/><Relationship Id="rId208" Type="http://schemas.openxmlformats.org/officeDocument/2006/relationships/customXml" Target="../ink/ink349.xml"/><Relationship Id="rId229" Type="http://schemas.openxmlformats.org/officeDocument/2006/relationships/image" Target="../media/image341.png"/><Relationship Id="rId240" Type="http://schemas.openxmlformats.org/officeDocument/2006/relationships/customXml" Target="../ink/ink365.xml"/><Relationship Id="rId14" Type="http://schemas.openxmlformats.org/officeDocument/2006/relationships/customXml" Target="../ink/ink251.xml"/><Relationship Id="rId35" Type="http://schemas.openxmlformats.org/officeDocument/2006/relationships/image" Target="../media/image246.png"/><Relationship Id="rId56" Type="http://schemas.openxmlformats.org/officeDocument/2006/relationships/customXml" Target="../ink/ink272.xml"/><Relationship Id="rId77" Type="http://schemas.openxmlformats.org/officeDocument/2006/relationships/image" Target="../media/image267.png"/><Relationship Id="rId100" Type="http://schemas.openxmlformats.org/officeDocument/2006/relationships/customXml" Target="../ink/ink294.xml"/><Relationship Id="rId8" Type="http://schemas.openxmlformats.org/officeDocument/2006/relationships/customXml" Target="../ink/ink248.xml"/><Relationship Id="rId98" Type="http://schemas.openxmlformats.org/officeDocument/2006/relationships/customXml" Target="../ink/ink293.xml"/><Relationship Id="rId121" Type="http://schemas.openxmlformats.org/officeDocument/2006/relationships/image" Target="../media/image289.png"/><Relationship Id="rId142" Type="http://schemas.openxmlformats.org/officeDocument/2006/relationships/customXml" Target="../ink/ink315.xml"/><Relationship Id="rId163" Type="http://schemas.openxmlformats.org/officeDocument/2006/relationships/customXml" Target="../ink/ink326.xml"/><Relationship Id="rId184" Type="http://schemas.openxmlformats.org/officeDocument/2006/relationships/customXml" Target="../ink/ink337.xml"/><Relationship Id="rId219" Type="http://schemas.openxmlformats.org/officeDocument/2006/relationships/image" Target="../media/image336.png"/><Relationship Id="rId230" Type="http://schemas.openxmlformats.org/officeDocument/2006/relationships/customXml" Target="../ink/ink360.xml"/><Relationship Id="rId25" Type="http://schemas.openxmlformats.org/officeDocument/2006/relationships/image" Target="../media/image241.png"/><Relationship Id="rId46" Type="http://schemas.openxmlformats.org/officeDocument/2006/relationships/customXml" Target="../ink/ink267.xml"/><Relationship Id="rId67" Type="http://schemas.openxmlformats.org/officeDocument/2006/relationships/image" Target="../media/image262.png"/><Relationship Id="rId88" Type="http://schemas.openxmlformats.org/officeDocument/2006/relationships/customXml" Target="../ink/ink288.xml"/><Relationship Id="rId111" Type="http://schemas.openxmlformats.org/officeDocument/2006/relationships/image" Target="../media/image284.png"/><Relationship Id="rId132" Type="http://schemas.openxmlformats.org/officeDocument/2006/relationships/customXml" Target="../ink/ink310.xml"/><Relationship Id="rId153" Type="http://schemas.openxmlformats.org/officeDocument/2006/relationships/image" Target="../media/image305.png"/><Relationship Id="rId174" Type="http://schemas.openxmlformats.org/officeDocument/2006/relationships/customXml" Target="../ink/ink332.xml"/><Relationship Id="rId195" Type="http://schemas.openxmlformats.org/officeDocument/2006/relationships/image" Target="../media/image324.png"/><Relationship Id="rId209" Type="http://schemas.openxmlformats.org/officeDocument/2006/relationships/image" Target="../media/image331.png"/><Relationship Id="rId220" Type="http://schemas.openxmlformats.org/officeDocument/2006/relationships/customXml" Target="../ink/ink355.xml"/><Relationship Id="rId241" Type="http://schemas.openxmlformats.org/officeDocument/2006/relationships/image" Target="../media/image347.png"/><Relationship Id="rId15" Type="http://schemas.openxmlformats.org/officeDocument/2006/relationships/image" Target="../media/image236.png"/><Relationship Id="rId36" Type="http://schemas.openxmlformats.org/officeDocument/2006/relationships/customXml" Target="../ink/ink262.xml"/><Relationship Id="rId57" Type="http://schemas.openxmlformats.org/officeDocument/2006/relationships/image" Target="../media/image257.png"/><Relationship Id="rId78" Type="http://schemas.openxmlformats.org/officeDocument/2006/relationships/customXml" Target="../ink/ink283.xml"/><Relationship Id="rId99" Type="http://schemas.openxmlformats.org/officeDocument/2006/relationships/image" Target="../media/image278.png"/><Relationship Id="rId101" Type="http://schemas.openxmlformats.org/officeDocument/2006/relationships/image" Target="../media/image279.png"/><Relationship Id="rId122" Type="http://schemas.openxmlformats.org/officeDocument/2006/relationships/customXml" Target="../ink/ink305.xml"/><Relationship Id="rId143" Type="http://schemas.openxmlformats.org/officeDocument/2006/relationships/image" Target="../media/image300.png"/><Relationship Id="rId164" Type="http://schemas.openxmlformats.org/officeDocument/2006/relationships/image" Target="../media/image181.png"/><Relationship Id="rId185" Type="http://schemas.openxmlformats.org/officeDocument/2006/relationships/image" Target="../media/image319.png"/><Relationship Id="rId4" Type="http://schemas.openxmlformats.org/officeDocument/2006/relationships/customXml" Target="../ink/ink246.xml"/><Relationship Id="rId9" Type="http://schemas.openxmlformats.org/officeDocument/2006/relationships/image" Target="../media/image233.png"/><Relationship Id="rId180" Type="http://schemas.openxmlformats.org/officeDocument/2006/relationships/customXml" Target="../ink/ink335.xml"/><Relationship Id="rId210" Type="http://schemas.openxmlformats.org/officeDocument/2006/relationships/customXml" Target="../ink/ink350.xml"/><Relationship Id="rId215" Type="http://schemas.openxmlformats.org/officeDocument/2006/relationships/image" Target="../media/image334.png"/><Relationship Id="rId236" Type="http://schemas.openxmlformats.org/officeDocument/2006/relationships/customXml" Target="../ink/ink363.xml"/><Relationship Id="rId26" Type="http://schemas.openxmlformats.org/officeDocument/2006/relationships/customXml" Target="../ink/ink257.xml"/><Relationship Id="rId231" Type="http://schemas.openxmlformats.org/officeDocument/2006/relationships/image" Target="../media/image342.png"/><Relationship Id="rId47" Type="http://schemas.openxmlformats.org/officeDocument/2006/relationships/image" Target="../media/image252.png"/><Relationship Id="rId68" Type="http://schemas.openxmlformats.org/officeDocument/2006/relationships/customXml" Target="../ink/ink278.xml"/><Relationship Id="rId89" Type="http://schemas.openxmlformats.org/officeDocument/2006/relationships/image" Target="../media/image273.png"/><Relationship Id="rId112" Type="http://schemas.openxmlformats.org/officeDocument/2006/relationships/customXml" Target="../ink/ink300.xml"/><Relationship Id="rId133" Type="http://schemas.openxmlformats.org/officeDocument/2006/relationships/image" Target="../media/image295.png"/><Relationship Id="rId154" Type="http://schemas.openxmlformats.org/officeDocument/2006/relationships/customXml" Target="../ink/ink321.xml"/><Relationship Id="rId175" Type="http://schemas.openxmlformats.org/officeDocument/2006/relationships/image" Target="../media/image314.png"/><Relationship Id="rId196" Type="http://schemas.openxmlformats.org/officeDocument/2006/relationships/customXml" Target="../ink/ink343.xml"/><Relationship Id="rId200" Type="http://schemas.openxmlformats.org/officeDocument/2006/relationships/customXml" Target="../ink/ink345.xml"/><Relationship Id="rId16" Type="http://schemas.openxmlformats.org/officeDocument/2006/relationships/customXml" Target="../ink/ink252.xml"/><Relationship Id="rId221" Type="http://schemas.openxmlformats.org/officeDocument/2006/relationships/image" Target="../media/image337.png"/><Relationship Id="rId242" Type="http://schemas.openxmlformats.org/officeDocument/2006/relationships/customXml" Target="../ink/ink366.xml"/><Relationship Id="rId37" Type="http://schemas.openxmlformats.org/officeDocument/2006/relationships/image" Target="../media/image247.png"/><Relationship Id="rId58" Type="http://schemas.openxmlformats.org/officeDocument/2006/relationships/customXml" Target="../ink/ink273.xml"/><Relationship Id="rId79" Type="http://schemas.openxmlformats.org/officeDocument/2006/relationships/image" Target="../media/image268.png"/><Relationship Id="rId102" Type="http://schemas.openxmlformats.org/officeDocument/2006/relationships/customXml" Target="../ink/ink295.xml"/><Relationship Id="rId123" Type="http://schemas.openxmlformats.org/officeDocument/2006/relationships/image" Target="../media/image290.png"/><Relationship Id="rId144" Type="http://schemas.openxmlformats.org/officeDocument/2006/relationships/customXml" Target="../ink/ink316.xml"/><Relationship Id="rId90" Type="http://schemas.openxmlformats.org/officeDocument/2006/relationships/customXml" Target="../ink/ink289.xml"/><Relationship Id="rId165" Type="http://schemas.openxmlformats.org/officeDocument/2006/relationships/customXml" Target="../ink/ink327.xml"/><Relationship Id="rId186" Type="http://schemas.openxmlformats.org/officeDocument/2006/relationships/customXml" Target="../ink/ink338.xml"/><Relationship Id="rId211" Type="http://schemas.openxmlformats.org/officeDocument/2006/relationships/image" Target="../media/image332.png"/><Relationship Id="rId232" Type="http://schemas.openxmlformats.org/officeDocument/2006/relationships/customXml" Target="../ink/ink361.xml"/><Relationship Id="rId27" Type="http://schemas.openxmlformats.org/officeDocument/2006/relationships/image" Target="../media/image242.png"/><Relationship Id="rId48" Type="http://schemas.openxmlformats.org/officeDocument/2006/relationships/customXml" Target="../ink/ink268.xml"/><Relationship Id="rId69" Type="http://schemas.openxmlformats.org/officeDocument/2006/relationships/image" Target="../media/image263.png"/><Relationship Id="rId113" Type="http://schemas.openxmlformats.org/officeDocument/2006/relationships/image" Target="../media/image285.png"/><Relationship Id="rId134" Type="http://schemas.openxmlformats.org/officeDocument/2006/relationships/customXml" Target="../ink/ink311.xml"/><Relationship Id="rId80" Type="http://schemas.openxmlformats.org/officeDocument/2006/relationships/customXml" Target="../ink/ink284.xml"/><Relationship Id="rId155" Type="http://schemas.openxmlformats.org/officeDocument/2006/relationships/image" Target="../media/image306.png"/><Relationship Id="rId176" Type="http://schemas.openxmlformats.org/officeDocument/2006/relationships/customXml" Target="../ink/ink333.xml"/><Relationship Id="rId197" Type="http://schemas.openxmlformats.org/officeDocument/2006/relationships/image" Target="../media/image325.png"/><Relationship Id="rId201" Type="http://schemas.openxmlformats.org/officeDocument/2006/relationships/image" Target="../media/image327.png"/><Relationship Id="rId222" Type="http://schemas.openxmlformats.org/officeDocument/2006/relationships/customXml" Target="../ink/ink356.xml"/><Relationship Id="rId243" Type="http://schemas.openxmlformats.org/officeDocument/2006/relationships/image" Target="../media/image348.png"/><Relationship Id="rId17" Type="http://schemas.openxmlformats.org/officeDocument/2006/relationships/image" Target="../media/image237.png"/><Relationship Id="rId38" Type="http://schemas.openxmlformats.org/officeDocument/2006/relationships/customXml" Target="../ink/ink263.xml"/><Relationship Id="rId59" Type="http://schemas.openxmlformats.org/officeDocument/2006/relationships/image" Target="../media/image258.png"/><Relationship Id="rId103" Type="http://schemas.openxmlformats.org/officeDocument/2006/relationships/image" Target="../media/image280.png"/><Relationship Id="rId124" Type="http://schemas.openxmlformats.org/officeDocument/2006/relationships/customXml" Target="../ink/ink306.xml"/><Relationship Id="rId70" Type="http://schemas.openxmlformats.org/officeDocument/2006/relationships/customXml" Target="../ink/ink279.xml"/><Relationship Id="rId91" Type="http://schemas.openxmlformats.org/officeDocument/2006/relationships/image" Target="../media/image274.png"/><Relationship Id="rId145" Type="http://schemas.openxmlformats.org/officeDocument/2006/relationships/image" Target="../media/image301.png"/><Relationship Id="rId166" Type="http://schemas.openxmlformats.org/officeDocument/2006/relationships/customXml" Target="../ink/ink328.xml"/><Relationship Id="rId187" Type="http://schemas.openxmlformats.org/officeDocument/2006/relationships/image" Target="../media/image320.png"/><Relationship Id="rId1" Type="http://schemas.openxmlformats.org/officeDocument/2006/relationships/slideLayout" Target="../slideLayouts/slideLayout2.xml"/><Relationship Id="rId212" Type="http://schemas.openxmlformats.org/officeDocument/2006/relationships/customXml" Target="../ink/ink351.xml"/><Relationship Id="rId233" Type="http://schemas.openxmlformats.org/officeDocument/2006/relationships/image" Target="../media/image343.png"/><Relationship Id="rId28" Type="http://schemas.openxmlformats.org/officeDocument/2006/relationships/customXml" Target="../ink/ink258.xml"/><Relationship Id="rId49" Type="http://schemas.openxmlformats.org/officeDocument/2006/relationships/image" Target="../media/image253.png"/><Relationship Id="rId114" Type="http://schemas.openxmlformats.org/officeDocument/2006/relationships/customXml" Target="../ink/ink301.xml"/><Relationship Id="rId60" Type="http://schemas.openxmlformats.org/officeDocument/2006/relationships/customXml" Target="../ink/ink274.xml"/><Relationship Id="rId81" Type="http://schemas.openxmlformats.org/officeDocument/2006/relationships/image" Target="../media/image269.png"/><Relationship Id="rId135" Type="http://schemas.openxmlformats.org/officeDocument/2006/relationships/image" Target="../media/image296.png"/><Relationship Id="rId156" Type="http://schemas.openxmlformats.org/officeDocument/2006/relationships/customXml" Target="../ink/ink322.xml"/><Relationship Id="rId177" Type="http://schemas.openxmlformats.org/officeDocument/2006/relationships/image" Target="../media/image315.png"/><Relationship Id="rId198" Type="http://schemas.openxmlformats.org/officeDocument/2006/relationships/customXml" Target="../ink/ink344.xml"/><Relationship Id="rId202" Type="http://schemas.openxmlformats.org/officeDocument/2006/relationships/customXml" Target="../ink/ink346.xml"/><Relationship Id="rId223" Type="http://schemas.openxmlformats.org/officeDocument/2006/relationships/image" Target="../media/image338.png"/><Relationship Id="rId244" Type="http://schemas.openxmlformats.org/officeDocument/2006/relationships/customXml" Target="../ink/ink367.xml"/><Relationship Id="rId18" Type="http://schemas.openxmlformats.org/officeDocument/2006/relationships/customXml" Target="../ink/ink253.xml"/><Relationship Id="rId39" Type="http://schemas.openxmlformats.org/officeDocument/2006/relationships/image" Target="../media/image248.png"/><Relationship Id="rId50" Type="http://schemas.openxmlformats.org/officeDocument/2006/relationships/customXml" Target="../ink/ink269.xml"/><Relationship Id="rId104" Type="http://schemas.openxmlformats.org/officeDocument/2006/relationships/customXml" Target="../ink/ink296.xml"/><Relationship Id="rId125" Type="http://schemas.openxmlformats.org/officeDocument/2006/relationships/image" Target="../media/image291.png"/><Relationship Id="rId146" Type="http://schemas.openxmlformats.org/officeDocument/2006/relationships/customXml" Target="../ink/ink317.xml"/><Relationship Id="rId167" Type="http://schemas.openxmlformats.org/officeDocument/2006/relationships/image" Target="../media/image310.png"/><Relationship Id="rId188" Type="http://schemas.openxmlformats.org/officeDocument/2006/relationships/customXml" Target="../ink/ink339.xml"/><Relationship Id="rId71" Type="http://schemas.openxmlformats.org/officeDocument/2006/relationships/image" Target="../media/image264.png"/><Relationship Id="rId92" Type="http://schemas.openxmlformats.org/officeDocument/2006/relationships/customXml" Target="../ink/ink290.xml"/><Relationship Id="rId213" Type="http://schemas.openxmlformats.org/officeDocument/2006/relationships/image" Target="../media/image333.png"/><Relationship Id="rId234" Type="http://schemas.openxmlformats.org/officeDocument/2006/relationships/customXml" Target="../ink/ink362.xml"/><Relationship Id="rId2" Type="http://schemas.openxmlformats.org/officeDocument/2006/relationships/customXml" Target="../ink/ink245.xml"/><Relationship Id="rId29" Type="http://schemas.openxmlformats.org/officeDocument/2006/relationships/image" Target="../media/image243.png"/><Relationship Id="rId40" Type="http://schemas.openxmlformats.org/officeDocument/2006/relationships/customXml" Target="../ink/ink264.xml"/><Relationship Id="rId115" Type="http://schemas.openxmlformats.org/officeDocument/2006/relationships/image" Target="../media/image286.png"/><Relationship Id="rId136" Type="http://schemas.openxmlformats.org/officeDocument/2006/relationships/customXml" Target="../ink/ink312.xml"/><Relationship Id="rId157" Type="http://schemas.openxmlformats.org/officeDocument/2006/relationships/image" Target="../media/image307.png"/><Relationship Id="rId178" Type="http://schemas.openxmlformats.org/officeDocument/2006/relationships/customXml" Target="../ink/ink334.xml"/><Relationship Id="rId61" Type="http://schemas.openxmlformats.org/officeDocument/2006/relationships/image" Target="../media/image259.png"/><Relationship Id="rId82" Type="http://schemas.openxmlformats.org/officeDocument/2006/relationships/customXml" Target="../ink/ink285.xml"/><Relationship Id="rId199" Type="http://schemas.openxmlformats.org/officeDocument/2006/relationships/image" Target="../media/image326.png"/><Relationship Id="rId203" Type="http://schemas.openxmlformats.org/officeDocument/2006/relationships/image" Target="../media/image328.png"/><Relationship Id="rId19" Type="http://schemas.openxmlformats.org/officeDocument/2006/relationships/image" Target="../media/image238.png"/><Relationship Id="rId224" Type="http://schemas.openxmlformats.org/officeDocument/2006/relationships/customXml" Target="../ink/ink357.xml"/><Relationship Id="rId245" Type="http://schemas.openxmlformats.org/officeDocument/2006/relationships/image" Target="../media/image349.png"/><Relationship Id="rId30" Type="http://schemas.openxmlformats.org/officeDocument/2006/relationships/customXml" Target="../ink/ink259.xml"/><Relationship Id="rId105" Type="http://schemas.openxmlformats.org/officeDocument/2006/relationships/image" Target="../media/image281.png"/><Relationship Id="rId126" Type="http://schemas.openxmlformats.org/officeDocument/2006/relationships/customXml" Target="../ink/ink307.xml"/><Relationship Id="rId147" Type="http://schemas.openxmlformats.org/officeDocument/2006/relationships/image" Target="../media/image302.png"/><Relationship Id="rId168" Type="http://schemas.openxmlformats.org/officeDocument/2006/relationships/customXml" Target="../ink/ink329.xml"/><Relationship Id="rId51" Type="http://schemas.openxmlformats.org/officeDocument/2006/relationships/image" Target="../media/image254.png"/><Relationship Id="rId72" Type="http://schemas.openxmlformats.org/officeDocument/2006/relationships/customXml" Target="../ink/ink280.xml"/><Relationship Id="rId93" Type="http://schemas.openxmlformats.org/officeDocument/2006/relationships/image" Target="../media/image275.png"/><Relationship Id="rId189" Type="http://schemas.openxmlformats.org/officeDocument/2006/relationships/image" Target="../media/image321.png"/><Relationship Id="rId3" Type="http://schemas.openxmlformats.org/officeDocument/2006/relationships/image" Target="../media/image230.png"/><Relationship Id="rId214" Type="http://schemas.openxmlformats.org/officeDocument/2006/relationships/customXml" Target="../ink/ink352.xml"/><Relationship Id="rId235" Type="http://schemas.openxmlformats.org/officeDocument/2006/relationships/image" Target="../media/image344.png"/><Relationship Id="rId116" Type="http://schemas.openxmlformats.org/officeDocument/2006/relationships/customXml" Target="../ink/ink302.xml"/><Relationship Id="rId137" Type="http://schemas.openxmlformats.org/officeDocument/2006/relationships/image" Target="../media/image297.png"/><Relationship Id="rId158" Type="http://schemas.openxmlformats.org/officeDocument/2006/relationships/customXml" Target="../ink/ink323.xml"/><Relationship Id="rId20" Type="http://schemas.openxmlformats.org/officeDocument/2006/relationships/customXml" Target="../ink/ink254.xml"/><Relationship Id="rId41" Type="http://schemas.openxmlformats.org/officeDocument/2006/relationships/image" Target="../media/image249.png"/><Relationship Id="rId62" Type="http://schemas.openxmlformats.org/officeDocument/2006/relationships/customXml" Target="../ink/ink275.xml"/><Relationship Id="rId83" Type="http://schemas.openxmlformats.org/officeDocument/2006/relationships/image" Target="../media/image270.png"/><Relationship Id="rId179" Type="http://schemas.openxmlformats.org/officeDocument/2006/relationships/image" Target="../media/image316.png"/><Relationship Id="rId190" Type="http://schemas.openxmlformats.org/officeDocument/2006/relationships/customXml" Target="../ink/ink340.xml"/><Relationship Id="rId204" Type="http://schemas.openxmlformats.org/officeDocument/2006/relationships/customXml" Target="../ink/ink347.xml"/><Relationship Id="rId225" Type="http://schemas.openxmlformats.org/officeDocument/2006/relationships/image" Target="../media/image339.png"/><Relationship Id="rId246" Type="http://schemas.openxmlformats.org/officeDocument/2006/relationships/customXml" Target="../ink/ink368.xml"/><Relationship Id="rId106" Type="http://schemas.openxmlformats.org/officeDocument/2006/relationships/customXml" Target="../ink/ink297.xml"/><Relationship Id="rId127" Type="http://schemas.openxmlformats.org/officeDocument/2006/relationships/image" Target="../media/image292.png"/><Relationship Id="rId10" Type="http://schemas.openxmlformats.org/officeDocument/2006/relationships/customXml" Target="../ink/ink249.xml"/><Relationship Id="rId31" Type="http://schemas.openxmlformats.org/officeDocument/2006/relationships/image" Target="../media/image244.png"/><Relationship Id="rId52" Type="http://schemas.openxmlformats.org/officeDocument/2006/relationships/customXml" Target="../ink/ink270.xml"/><Relationship Id="rId73" Type="http://schemas.openxmlformats.org/officeDocument/2006/relationships/image" Target="../media/image265.png"/><Relationship Id="rId94" Type="http://schemas.openxmlformats.org/officeDocument/2006/relationships/customXml" Target="../ink/ink291.xml"/><Relationship Id="rId148" Type="http://schemas.openxmlformats.org/officeDocument/2006/relationships/customXml" Target="../ink/ink318.xml"/><Relationship Id="rId169" Type="http://schemas.openxmlformats.org/officeDocument/2006/relationships/image" Target="../media/image3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F0D8E39-E3B9-B51A-3D1E-4E56BA4F306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CA" dirty="0"/>
              <a:t>PROCÉDÉS DE SÉPARATION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362FCC8B-D279-8F10-DF0C-93AF3E5CA2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CA" dirty="0"/>
              <a:t>Fais par William Alain</a:t>
            </a:r>
          </a:p>
        </p:txBody>
      </p:sp>
    </p:spTree>
    <p:extLst>
      <p:ext uri="{BB962C8B-B14F-4D97-AF65-F5344CB8AC3E}">
        <p14:creationId xmlns:p14="http://schemas.microsoft.com/office/powerpoint/2010/main" val="2245608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DA68510-9071-14F5-7618-9A78D20A4D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#1 sédimentation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2B3896A-A90E-EAE6-F9B2-37098BC05B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Laisse reposer</a:t>
            </a:r>
          </a:p>
        </p:txBody>
      </p:sp>
      <p:sp>
        <p:nvSpPr>
          <p:cNvPr id="4" name="Organigramme : Disque magnétique 3">
            <a:extLst>
              <a:ext uri="{FF2B5EF4-FFF2-40B4-BE49-F238E27FC236}">
                <a16:creationId xmlns:a16="http://schemas.microsoft.com/office/drawing/2014/main" id="{62CD67DB-45F5-6F75-88F1-BE0E26BCA029}"/>
              </a:ext>
            </a:extLst>
          </p:cNvPr>
          <p:cNvSpPr/>
          <p:nvPr/>
        </p:nvSpPr>
        <p:spPr>
          <a:xfrm>
            <a:off x="1417983" y="3286539"/>
            <a:ext cx="993913" cy="1590261"/>
          </a:xfrm>
          <a:prstGeom prst="flowChartMagneticDisk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Ellipse 4">
            <a:extLst>
              <a:ext uri="{FF2B5EF4-FFF2-40B4-BE49-F238E27FC236}">
                <a16:creationId xmlns:a16="http://schemas.microsoft.com/office/drawing/2014/main" id="{6E7AD6FA-4EFD-1F5F-AE93-E240EF945500}"/>
              </a:ext>
            </a:extLst>
          </p:cNvPr>
          <p:cNvSpPr/>
          <p:nvPr/>
        </p:nvSpPr>
        <p:spPr>
          <a:xfrm>
            <a:off x="1505415" y="4226312"/>
            <a:ext cx="156117" cy="14496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6" name="Ellipse 5">
            <a:extLst>
              <a:ext uri="{FF2B5EF4-FFF2-40B4-BE49-F238E27FC236}">
                <a16:creationId xmlns:a16="http://schemas.microsoft.com/office/drawing/2014/main" id="{0D59FC2F-9617-FC45-351A-FE77C445311F}"/>
              </a:ext>
            </a:extLst>
          </p:cNvPr>
          <p:cNvSpPr/>
          <p:nvPr/>
        </p:nvSpPr>
        <p:spPr>
          <a:xfrm>
            <a:off x="1748964" y="4506215"/>
            <a:ext cx="180197" cy="166146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7" name="Ellipse 6">
            <a:extLst>
              <a:ext uri="{FF2B5EF4-FFF2-40B4-BE49-F238E27FC236}">
                <a16:creationId xmlns:a16="http://schemas.microsoft.com/office/drawing/2014/main" id="{DDEAABDA-B5AB-B090-C31A-3149A715C986}"/>
              </a:ext>
            </a:extLst>
          </p:cNvPr>
          <p:cNvSpPr/>
          <p:nvPr/>
        </p:nvSpPr>
        <p:spPr>
          <a:xfrm>
            <a:off x="2074127" y="4125951"/>
            <a:ext cx="337769" cy="380264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F3EFAD98-4F5C-6848-1E66-FDEFD86B656B}"/>
              </a:ext>
            </a:extLst>
          </p:cNvPr>
          <p:cNvSpPr txBox="1"/>
          <p:nvPr/>
        </p:nvSpPr>
        <p:spPr>
          <a:xfrm>
            <a:off x="2553629" y="4876800"/>
            <a:ext cx="142735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Mélange hétérogène</a:t>
            </a:r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C135CFC1-3D9C-11E4-9EEA-E6CFFB1B59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16100" y="3270154"/>
            <a:ext cx="1005927" cy="1603387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:a16="http://schemas.microsoft.com/office/drawing/2014/main" id="{A7E52CFC-2AFE-D267-23C8-E0962D9805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75862" y="4204686"/>
            <a:ext cx="353599" cy="390178"/>
          </a:xfrm>
          <a:prstGeom prst="rect">
            <a:avLst/>
          </a:prstGeom>
        </p:spPr>
      </p:pic>
      <p:pic>
        <p:nvPicPr>
          <p:cNvPr id="11" name="Image 10">
            <a:extLst>
              <a:ext uri="{FF2B5EF4-FFF2-40B4-BE49-F238E27FC236}">
                <a16:creationId xmlns:a16="http://schemas.microsoft.com/office/drawing/2014/main" id="{E039BFBB-51C1-EA70-B4F4-3978644B8F6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405455" y="3898526"/>
            <a:ext cx="188992" cy="176799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E7A7F220-00EE-AD89-CCAC-9966E5AAB7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989927" y="4347705"/>
            <a:ext cx="170703" cy="158510"/>
          </a:xfrm>
          <a:prstGeom prst="rect">
            <a:avLst/>
          </a:prstGeom>
        </p:spPr>
      </p:pic>
      <p:sp>
        <p:nvSpPr>
          <p:cNvPr id="13" name="Flèche : bas 12">
            <a:extLst>
              <a:ext uri="{FF2B5EF4-FFF2-40B4-BE49-F238E27FC236}">
                <a16:creationId xmlns:a16="http://schemas.microsoft.com/office/drawing/2014/main" id="{EEB602B7-8301-2777-2D78-6754D254C2BD}"/>
              </a:ext>
            </a:extLst>
          </p:cNvPr>
          <p:cNvSpPr/>
          <p:nvPr/>
        </p:nvSpPr>
        <p:spPr>
          <a:xfrm>
            <a:off x="9739432" y="3898526"/>
            <a:ext cx="51339" cy="227425"/>
          </a:xfrm>
          <a:prstGeom prst="down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4" name="Flèche : haut 13">
            <a:extLst>
              <a:ext uri="{FF2B5EF4-FFF2-40B4-BE49-F238E27FC236}">
                <a16:creationId xmlns:a16="http://schemas.microsoft.com/office/drawing/2014/main" id="{68270344-B496-E0B8-5B18-5B7DED33B2A6}"/>
              </a:ext>
            </a:extLst>
          </p:cNvPr>
          <p:cNvSpPr/>
          <p:nvPr/>
        </p:nvSpPr>
        <p:spPr>
          <a:xfrm>
            <a:off x="9405455" y="4204686"/>
            <a:ext cx="84233" cy="390178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D2A84884-7CF4-B897-30B9-3D382288545B}"/>
                  </a:ext>
                </a:extLst>
              </p14:cNvPr>
              <p14:cNvContentPartPr/>
              <p14:nvPr/>
            </p14:nvContentPartPr>
            <p14:xfrm>
              <a:off x="1427101" y="3950420"/>
              <a:ext cx="1077840" cy="111600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D2A84884-7CF4-B897-30B9-3D382288545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1418101" y="3941420"/>
                <a:ext cx="1095480" cy="12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6" name="Encre 15">
                <a:extLst>
                  <a:ext uri="{FF2B5EF4-FFF2-40B4-BE49-F238E27FC236}">
                    <a16:creationId xmlns:a16="http://schemas.microsoft.com/office/drawing/2014/main" id="{3DB42CC5-863E-06DC-FFBD-DEC79B45E0D8}"/>
                  </a:ext>
                </a:extLst>
              </p14:cNvPr>
              <p14:cNvContentPartPr/>
              <p14:nvPr/>
            </p14:nvContentPartPr>
            <p14:xfrm>
              <a:off x="8842741" y="4154900"/>
              <a:ext cx="1221480" cy="72000"/>
            </p14:xfrm>
          </p:contentPart>
        </mc:Choice>
        <mc:Fallback>
          <p:pic>
            <p:nvPicPr>
              <p:cNvPr id="16" name="Encre 15">
                <a:extLst>
                  <a:ext uri="{FF2B5EF4-FFF2-40B4-BE49-F238E27FC236}">
                    <a16:creationId xmlns:a16="http://schemas.microsoft.com/office/drawing/2014/main" id="{3DB42CC5-863E-06DC-FFBD-DEC79B45E0D8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8833741" y="4145900"/>
                <a:ext cx="1239120" cy="896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143403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2F473FF-2FFB-613C-D986-3837E1FD3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# 2 Décantation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0260AAD-FF2C-2732-D97D-5E2E063A9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Transvider le liquide</a:t>
            </a:r>
          </a:p>
        </p:txBody>
      </p:sp>
      <p:sp>
        <p:nvSpPr>
          <p:cNvPr id="4" name="Organigramme : Disque magnétique 3">
            <a:extLst>
              <a:ext uri="{FF2B5EF4-FFF2-40B4-BE49-F238E27FC236}">
                <a16:creationId xmlns:a16="http://schemas.microsoft.com/office/drawing/2014/main" id="{2DB6E275-5288-C154-E2A3-7C1EB2FFC876}"/>
              </a:ext>
            </a:extLst>
          </p:cNvPr>
          <p:cNvSpPr/>
          <p:nvPr/>
        </p:nvSpPr>
        <p:spPr>
          <a:xfrm rot="3713951">
            <a:off x="1872284" y="3579046"/>
            <a:ext cx="702527" cy="1223844"/>
          </a:xfrm>
          <a:prstGeom prst="flowChartMagneticDisk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855339BA-E41A-F337-9E2F-3D683FF08842}"/>
              </a:ext>
            </a:extLst>
          </p:cNvPr>
          <p:cNvSpPr txBox="1"/>
          <p:nvPr/>
        </p:nvSpPr>
        <p:spPr>
          <a:xfrm>
            <a:off x="838200" y="452739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>
                <a:solidFill>
                  <a:srgbClr val="00B050"/>
                </a:solidFill>
              </a:rPr>
              <a:t>résidu</a:t>
            </a:r>
          </a:p>
        </p:txBody>
      </p:sp>
      <p:pic>
        <p:nvPicPr>
          <p:cNvPr id="6" name="Image 5">
            <a:extLst>
              <a:ext uri="{FF2B5EF4-FFF2-40B4-BE49-F238E27FC236}">
                <a16:creationId xmlns:a16="http://schemas.microsoft.com/office/drawing/2014/main" id="{D353ACAA-111B-F2FF-D732-08C90BA43F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6859" y="4485551"/>
            <a:ext cx="178420" cy="22650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A84AB487-0DF6-2F66-0537-699A8B46EBB6}"/>
                  </a:ext>
                </a:extLst>
              </p14:cNvPr>
              <p14:cNvContentPartPr/>
              <p14:nvPr/>
            </p14:nvContentPartPr>
            <p14:xfrm>
              <a:off x="1895821" y="4181180"/>
              <a:ext cx="360" cy="360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A84AB487-0DF6-2F66-0537-699A8B46EBB6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886821" y="41725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90749978-9370-C0B1-A4CC-2D2EF6F82FF8}"/>
                  </a:ext>
                </a:extLst>
              </p14:cNvPr>
              <p14:cNvContentPartPr/>
              <p14:nvPr/>
            </p14:nvContentPartPr>
            <p14:xfrm>
              <a:off x="1793941" y="4099460"/>
              <a:ext cx="179280" cy="108360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90749978-9370-C0B1-A4CC-2D2EF6F82FF8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784941" y="4090460"/>
                <a:ext cx="19692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8E073CD8-B285-360E-9BA4-D109D30DA9F8}"/>
                  </a:ext>
                </a:extLst>
              </p14:cNvPr>
              <p14:cNvContentPartPr/>
              <p14:nvPr/>
            </p14:nvContentPartPr>
            <p14:xfrm>
              <a:off x="2163301" y="3835580"/>
              <a:ext cx="236520" cy="916200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8E073CD8-B285-360E-9BA4-D109D30DA9F8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2154301" y="3826940"/>
                <a:ext cx="254160" cy="93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C4BDD403-88FD-00D1-793F-A0D43DEAE806}"/>
                  </a:ext>
                </a:extLst>
              </p14:cNvPr>
              <p14:cNvContentPartPr/>
              <p14:nvPr/>
            </p14:nvContentPartPr>
            <p14:xfrm>
              <a:off x="2274541" y="4080380"/>
              <a:ext cx="90000" cy="86760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C4BDD403-88FD-00D1-793F-A0D43DEAE806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265901" y="4071380"/>
                <a:ext cx="107640" cy="104400"/>
              </a:xfrm>
              <a:prstGeom prst="rect">
                <a:avLst/>
              </a:prstGeom>
            </p:spPr>
          </p:pic>
        </mc:Fallback>
      </mc:AlternateContent>
      <p:pic>
        <p:nvPicPr>
          <p:cNvPr id="11" name="Image 10">
            <a:extLst>
              <a:ext uri="{FF2B5EF4-FFF2-40B4-BE49-F238E27FC236}">
                <a16:creationId xmlns:a16="http://schemas.microsoft.com/office/drawing/2014/main" id="{5216A6B0-DB66-7359-B3F1-33618109B6C5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 rot="17894849">
            <a:off x="2996194" y="4542606"/>
            <a:ext cx="1225402" cy="105469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3965AE83-773A-1111-4DD5-0FF7E2470E29}"/>
                  </a:ext>
                </a:extLst>
              </p14:cNvPr>
              <p14:cNvContentPartPr/>
              <p14:nvPr/>
            </p14:nvContentPartPr>
            <p14:xfrm>
              <a:off x="3632821" y="4949420"/>
              <a:ext cx="77040" cy="60120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3965AE83-773A-1111-4DD5-0FF7E2470E29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623821" y="4940780"/>
                <a:ext cx="94680" cy="77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60403BAE-4CCE-20D5-5773-3150B1348499}"/>
                  </a:ext>
                </a:extLst>
              </p14:cNvPr>
              <p14:cNvContentPartPr/>
              <p14:nvPr/>
            </p14:nvContentPartPr>
            <p14:xfrm>
              <a:off x="3233941" y="4962740"/>
              <a:ext cx="701640" cy="111960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60403BAE-4CCE-20D5-5773-3150B1348499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3224941" y="4954100"/>
                <a:ext cx="719280" cy="129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14" name="Encre 13">
                <a:extLst>
                  <a:ext uri="{FF2B5EF4-FFF2-40B4-BE49-F238E27FC236}">
                    <a16:creationId xmlns:a16="http://schemas.microsoft.com/office/drawing/2014/main" id="{AE1FE3D9-BB5C-062B-FBB7-552F73CD035D}"/>
                  </a:ext>
                </a:extLst>
              </p14:cNvPr>
              <p14:cNvContentPartPr/>
              <p14:nvPr/>
            </p14:nvContentPartPr>
            <p14:xfrm>
              <a:off x="3377941" y="5306180"/>
              <a:ext cx="99720" cy="48960"/>
            </p14:xfrm>
          </p:contentPart>
        </mc:Choice>
        <mc:Fallback>
          <p:pic>
            <p:nvPicPr>
              <p:cNvPr id="14" name="Encre 13">
                <a:extLst>
                  <a:ext uri="{FF2B5EF4-FFF2-40B4-BE49-F238E27FC236}">
                    <a16:creationId xmlns:a16="http://schemas.microsoft.com/office/drawing/2014/main" id="{AE1FE3D9-BB5C-062B-FBB7-552F73CD035D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3369301" y="5297180"/>
                <a:ext cx="117360" cy="66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15" name="Encre 14">
                <a:extLst>
                  <a:ext uri="{FF2B5EF4-FFF2-40B4-BE49-F238E27FC236}">
                    <a16:creationId xmlns:a16="http://schemas.microsoft.com/office/drawing/2014/main" id="{41E960BE-7240-1A92-0A63-EC99568E0DB4}"/>
                  </a:ext>
                </a:extLst>
              </p14:cNvPr>
              <p14:cNvContentPartPr/>
              <p14:nvPr/>
            </p14:nvContentPartPr>
            <p14:xfrm>
              <a:off x="3579541" y="3359660"/>
              <a:ext cx="939960" cy="1190520"/>
            </p14:xfrm>
          </p:contentPart>
        </mc:Choice>
        <mc:Fallback>
          <p:pic>
            <p:nvPicPr>
              <p:cNvPr id="15" name="Encre 14">
                <a:extLst>
                  <a:ext uri="{FF2B5EF4-FFF2-40B4-BE49-F238E27FC236}">
                    <a16:creationId xmlns:a16="http://schemas.microsoft.com/office/drawing/2014/main" id="{41E960BE-7240-1A92-0A63-EC99568E0DB4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570541" y="3351020"/>
                <a:ext cx="957600" cy="1208160"/>
              </a:xfrm>
              <a:prstGeom prst="rect">
                <a:avLst/>
              </a:prstGeom>
            </p:spPr>
          </p:pic>
        </mc:Fallback>
      </mc:AlternateContent>
      <p:sp>
        <p:nvSpPr>
          <p:cNvPr id="16" name="ZoneTexte 15">
            <a:extLst>
              <a:ext uri="{FF2B5EF4-FFF2-40B4-BE49-F238E27FC236}">
                <a16:creationId xmlns:a16="http://schemas.microsoft.com/office/drawing/2014/main" id="{D48FAC7E-46AA-A994-AF2A-62392EFCF7DE}"/>
              </a:ext>
            </a:extLst>
          </p:cNvPr>
          <p:cNvSpPr txBox="1"/>
          <p:nvPr/>
        </p:nvSpPr>
        <p:spPr>
          <a:xfrm>
            <a:off x="838200" y="5710030"/>
            <a:ext cx="201616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Mélange hétérogène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C1607FA1-4C4F-6716-B6A8-5EE0689C3117}"/>
              </a:ext>
            </a:extLst>
          </p:cNvPr>
          <p:cNvSpPr txBox="1"/>
          <p:nvPr/>
        </p:nvSpPr>
        <p:spPr>
          <a:xfrm>
            <a:off x="3233941" y="6084215"/>
            <a:ext cx="8362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Bécher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D106E749-58EB-301C-A8BD-07A59440F3A6}"/>
              </a:ext>
            </a:extLst>
          </p:cNvPr>
          <p:cNvSpPr txBox="1"/>
          <p:nvPr/>
        </p:nvSpPr>
        <p:spPr>
          <a:xfrm>
            <a:off x="3709861" y="2611663"/>
            <a:ext cx="23861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dirty="0"/>
              <a:t>Tige de verre</a:t>
            </a:r>
          </a:p>
        </p:txBody>
      </p:sp>
    </p:spTree>
    <p:extLst>
      <p:ext uri="{BB962C8B-B14F-4D97-AF65-F5344CB8AC3E}">
        <p14:creationId xmlns:p14="http://schemas.microsoft.com/office/powerpoint/2010/main" val="20701453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EB1D5DF-3D13-B834-ACB0-761F712566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# 3 Filtration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C112BDE-8D80-312E-6AC4-F40D07E809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Fabriquer un papier filtre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AB7C15EA-603C-8AD2-A210-9036258184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00548" y="2374301"/>
            <a:ext cx="1225402" cy="1054699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Encre 4">
                <a:extLst>
                  <a:ext uri="{FF2B5EF4-FFF2-40B4-BE49-F238E27FC236}">
                    <a16:creationId xmlns:a16="http://schemas.microsoft.com/office/drawing/2014/main" id="{A84C10E5-A8F5-84E1-35EA-7F174DD2B989}"/>
                  </a:ext>
                </a:extLst>
              </p14:cNvPr>
              <p14:cNvContentPartPr/>
              <p14:nvPr/>
            </p14:nvContentPartPr>
            <p14:xfrm>
              <a:off x="1092661" y="345380"/>
              <a:ext cx="360" cy="360"/>
            </p14:xfrm>
          </p:contentPart>
        </mc:Choice>
        <mc:Fallback>
          <p:pic>
            <p:nvPicPr>
              <p:cNvPr id="5" name="Encre 4">
                <a:extLst>
                  <a:ext uri="{FF2B5EF4-FFF2-40B4-BE49-F238E27FC236}">
                    <a16:creationId xmlns:a16="http://schemas.microsoft.com/office/drawing/2014/main" id="{A84C10E5-A8F5-84E1-35EA-7F174DD2B98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030021" y="28274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Encre 5">
                <a:extLst>
                  <a:ext uri="{FF2B5EF4-FFF2-40B4-BE49-F238E27FC236}">
                    <a16:creationId xmlns:a16="http://schemas.microsoft.com/office/drawing/2014/main" id="{BFF1CB60-FBBE-10E6-E4FB-C12004ABD219}"/>
                  </a:ext>
                </a:extLst>
              </p14:cNvPr>
              <p14:cNvContentPartPr/>
              <p14:nvPr/>
            </p14:nvContentPartPr>
            <p14:xfrm>
              <a:off x="4616341" y="3155540"/>
              <a:ext cx="360" cy="360"/>
            </p14:xfrm>
          </p:contentPart>
        </mc:Choice>
        <mc:Fallback>
          <p:pic>
            <p:nvPicPr>
              <p:cNvPr id="6" name="Encre 5">
                <a:extLst>
                  <a:ext uri="{FF2B5EF4-FFF2-40B4-BE49-F238E27FC236}">
                    <a16:creationId xmlns:a16="http://schemas.microsoft.com/office/drawing/2014/main" id="{BFF1CB60-FBBE-10E6-E4FB-C12004ABD219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4553341" y="309254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7" name="Encre 6">
                <a:extLst>
                  <a:ext uri="{FF2B5EF4-FFF2-40B4-BE49-F238E27FC236}">
                    <a16:creationId xmlns:a16="http://schemas.microsoft.com/office/drawing/2014/main" id="{1D1096FC-E428-5B2F-4881-C17C8FD0E624}"/>
                  </a:ext>
                </a:extLst>
              </p14:cNvPr>
              <p14:cNvContentPartPr/>
              <p14:nvPr/>
            </p14:nvContentPartPr>
            <p14:xfrm>
              <a:off x="4538221" y="2620220"/>
              <a:ext cx="538200" cy="543600"/>
            </p14:xfrm>
          </p:contentPart>
        </mc:Choice>
        <mc:Fallback>
          <p:pic>
            <p:nvPicPr>
              <p:cNvPr id="7" name="Encre 6">
                <a:extLst>
                  <a:ext uri="{FF2B5EF4-FFF2-40B4-BE49-F238E27FC236}">
                    <a16:creationId xmlns:a16="http://schemas.microsoft.com/office/drawing/2014/main" id="{1D1096FC-E428-5B2F-4881-C17C8FD0E62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4520581" y="2602220"/>
                <a:ext cx="573840" cy="579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Encre 7">
                <a:extLst>
                  <a:ext uri="{FF2B5EF4-FFF2-40B4-BE49-F238E27FC236}">
                    <a16:creationId xmlns:a16="http://schemas.microsoft.com/office/drawing/2014/main" id="{CECBA7BB-2C4B-A762-D3A4-9EBA0452A22F}"/>
                  </a:ext>
                </a:extLst>
              </p14:cNvPr>
              <p14:cNvContentPartPr/>
              <p14:nvPr/>
            </p14:nvContentPartPr>
            <p14:xfrm>
              <a:off x="4817221" y="2876900"/>
              <a:ext cx="360" cy="360"/>
            </p14:xfrm>
          </p:contentPart>
        </mc:Choice>
        <mc:Fallback>
          <p:pic>
            <p:nvPicPr>
              <p:cNvPr id="8" name="Encre 7">
                <a:extLst>
                  <a:ext uri="{FF2B5EF4-FFF2-40B4-BE49-F238E27FC236}">
                    <a16:creationId xmlns:a16="http://schemas.microsoft.com/office/drawing/2014/main" id="{CECBA7BB-2C4B-A762-D3A4-9EBA0452A22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4754581" y="281390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9" name="Encre 8">
                <a:extLst>
                  <a:ext uri="{FF2B5EF4-FFF2-40B4-BE49-F238E27FC236}">
                    <a16:creationId xmlns:a16="http://schemas.microsoft.com/office/drawing/2014/main" id="{A82730AF-9777-B819-7903-912963B77343}"/>
                  </a:ext>
                </a:extLst>
              </p14:cNvPr>
              <p14:cNvContentPartPr/>
              <p14:nvPr/>
            </p14:nvContentPartPr>
            <p14:xfrm>
              <a:off x="5361181" y="3355700"/>
              <a:ext cx="1778400" cy="1685880"/>
            </p14:xfrm>
          </p:contentPart>
        </mc:Choice>
        <mc:Fallback>
          <p:pic>
            <p:nvPicPr>
              <p:cNvPr id="9" name="Encre 8">
                <a:extLst>
                  <a:ext uri="{FF2B5EF4-FFF2-40B4-BE49-F238E27FC236}">
                    <a16:creationId xmlns:a16="http://schemas.microsoft.com/office/drawing/2014/main" id="{A82730AF-9777-B819-7903-912963B7734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343541" y="3338060"/>
                <a:ext cx="1814040" cy="1721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0" name="Encre 9">
                <a:extLst>
                  <a:ext uri="{FF2B5EF4-FFF2-40B4-BE49-F238E27FC236}">
                    <a16:creationId xmlns:a16="http://schemas.microsoft.com/office/drawing/2014/main" id="{F9347D55-F162-96E1-6734-993754169B0A}"/>
                  </a:ext>
                </a:extLst>
              </p14:cNvPr>
              <p14:cNvContentPartPr/>
              <p14:nvPr/>
            </p14:nvContentPartPr>
            <p14:xfrm>
              <a:off x="5831701" y="4638740"/>
              <a:ext cx="360" cy="360"/>
            </p14:xfrm>
          </p:contentPart>
        </mc:Choice>
        <mc:Fallback>
          <p:pic>
            <p:nvPicPr>
              <p:cNvPr id="10" name="Encre 9">
                <a:extLst>
                  <a:ext uri="{FF2B5EF4-FFF2-40B4-BE49-F238E27FC236}">
                    <a16:creationId xmlns:a16="http://schemas.microsoft.com/office/drawing/2014/main" id="{F9347D55-F162-96E1-6734-993754169B0A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5796061" y="4602740"/>
                <a:ext cx="72000" cy="72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11" name="Encre 10">
                <a:extLst>
                  <a:ext uri="{FF2B5EF4-FFF2-40B4-BE49-F238E27FC236}">
                    <a16:creationId xmlns:a16="http://schemas.microsoft.com/office/drawing/2014/main" id="{FC2AA47D-A7E0-57AB-BBFC-62E08A756B8A}"/>
                  </a:ext>
                </a:extLst>
              </p14:cNvPr>
              <p14:cNvContentPartPr/>
              <p14:nvPr/>
            </p14:nvContentPartPr>
            <p14:xfrm>
              <a:off x="6400861" y="4627580"/>
              <a:ext cx="360" cy="360"/>
            </p14:xfrm>
          </p:contentPart>
        </mc:Choice>
        <mc:Fallback>
          <p:pic>
            <p:nvPicPr>
              <p:cNvPr id="11" name="Encre 10">
                <a:extLst>
                  <a:ext uri="{FF2B5EF4-FFF2-40B4-BE49-F238E27FC236}">
                    <a16:creationId xmlns:a16="http://schemas.microsoft.com/office/drawing/2014/main" id="{FC2AA47D-A7E0-57AB-BBFC-62E08A756B8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337861" y="4564940"/>
                <a:ext cx="126000" cy="12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5">
            <p14:nvContentPartPr>
              <p14:cNvPr id="12" name="Encre 11">
                <a:extLst>
                  <a:ext uri="{FF2B5EF4-FFF2-40B4-BE49-F238E27FC236}">
                    <a16:creationId xmlns:a16="http://schemas.microsoft.com/office/drawing/2014/main" id="{4F645187-1F3E-166B-24D8-82A1F00D80EC}"/>
                  </a:ext>
                </a:extLst>
              </p14:cNvPr>
              <p14:cNvContentPartPr/>
              <p14:nvPr/>
            </p14:nvContentPartPr>
            <p14:xfrm>
              <a:off x="5620021" y="4203500"/>
              <a:ext cx="1339920" cy="35280"/>
            </p14:xfrm>
          </p:contentPart>
        </mc:Choice>
        <mc:Fallback>
          <p:pic>
            <p:nvPicPr>
              <p:cNvPr id="12" name="Encre 11">
                <a:extLst>
                  <a:ext uri="{FF2B5EF4-FFF2-40B4-BE49-F238E27FC236}">
                    <a16:creationId xmlns:a16="http://schemas.microsoft.com/office/drawing/2014/main" id="{4F645187-1F3E-166B-24D8-82A1F00D80EC}"/>
                  </a:ext>
                </a:extLst>
              </p:cNvPr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602381" y="4095860"/>
                <a:ext cx="1375560" cy="25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7">
            <p14:nvContentPartPr>
              <p14:cNvPr id="13" name="Encre 12">
                <a:extLst>
                  <a:ext uri="{FF2B5EF4-FFF2-40B4-BE49-F238E27FC236}">
                    <a16:creationId xmlns:a16="http://schemas.microsoft.com/office/drawing/2014/main" id="{A2479276-1F97-EE53-6FC6-98D4D76A810E}"/>
                  </a:ext>
                </a:extLst>
              </p14:cNvPr>
              <p14:cNvContentPartPr/>
              <p14:nvPr/>
            </p14:nvContentPartPr>
            <p14:xfrm>
              <a:off x="5520661" y="4089020"/>
              <a:ext cx="1174680" cy="195120"/>
            </p14:xfrm>
          </p:contentPart>
        </mc:Choice>
        <mc:Fallback>
          <p:pic>
            <p:nvPicPr>
              <p:cNvPr id="13" name="Encre 12">
                <a:extLst>
                  <a:ext uri="{FF2B5EF4-FFF2-40B4-BE49-F238E27FC236}">
                    <a16:creationId xmlns:a16="http://schemas.microsoft.com/office/drawing/2014/main" id="{A2479276-1F97-EE53-6FC6-98D4D76A810E}"/>
                  </a:ext>
                </a:extLst>
              </p:cNvPr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502661" y="3981380"/>
                <a:ext cx="1210320" cy="410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9">
            <p14:nvContentPartPr>
              <p14:cNvPr id="20" name="Encre 19">
                <a:extLst>
                  <a:ext uri="{FF2B5EF4-FFF2-40B4-BE49-F238E27FC236}">
                    <a16:creationId xmlns:a16="http://schemas.microsoft.com/office/drawing/2014/main" id="{013ACCE8-D76E-61F1-29B9-181BD6842D32}"/>
                  </a:ext>
                </a:extLst>
              </p14:cNvPr>
              <p14:cNvContentPartPr/>
              <p14:nvPr/>
            </p14:nvContentPartPr>
            <p14:xfrm>
              <a:off x="6612541" y="4828460"/>
              <a:ext cx="821160" cy="11520"/>
            </p14:xfrm>
          </p:contentPart>
        </mc:Choice>
        <mc:Fallback>
          <p:pic>
            <p:nvPicPr>
              <p:cNvPr id="20" name="Encre 19">
                <a:extLst>
                  <a:ext uri="{FF2B5EF4-FFF2-40B4-BE49-F238E27FC236}">
                    <a16:creationId xmlns:a16="http://schemas.microsoft.com/office/drawing/2014/main" id="{013ACCE8-D76E-61F1-29B9-181BD6842D32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6603901" y="4819460"/>
                <a:ext cx="838800" cy="2916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e 24">
            <a:extLst>
              <a:ext uri="{FF2B5EF4-FFF2-40B4-BE49-F238E27FC236}">
                <a16:creationId xmlns:a16="http://schemas.microsoft.com/office/drawing/2014/main" id="{FC208E29-96F5-FA0F-7B14-9F9AA8FAEF61}"/>
              </a:ext>
            </a:extLst>
          </p:cNvPr>
          <p:cNvGrpSpPr/>
          <p:nvPr/>
        </p:nvGrpSpPr>
        <p:grpSpPr>
          <a:xfrm>
            <a:off x="5946181" y="3389900"/>
            <a:ext cx="443520" cy="402120"/>
            <a:chOff x="5946181" y="3389900"/>
            <a:chExt cx="443520" cy="402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1">
              <p14:nvContentPartPr>
                <p14:cNvPr id="22" name="Encre 21">
                  <a:extLst>
                    <a:ext uri="{FF2B5EF4-FFF2-40B4-BE49-F238E27FC236}">
                      <a16:creationId xmlns:a16="http://schemas.microsoft.com/office/drawing/2014/main" id="{496FB54A-AB0A-840B-CB31-B6A9268F814D}"/>
                    </a:ext>
                  </a:extLst>
                </p14:cNvPr>
                <p14:cNvContentPartPr/>
                <p14:nvPr/>
              </p14:nvContentPartPr>
              <p14:xfrm>
                <a:off x="6010261" y="3400700"/>
                <a:ext cx="368640" cy="34200"/>
              </p14:xfrm>
            </p:contentPart>
          </mc:Choice>
          <mc:Fallback>
            <p:pic>
              <p:nvPicPr>
                <p:cNvPr id="22" name="Encre 21">
                  <a:extLst>
                    <a:ext uri="{FF2B5EF4-FFF2-40B4-BE49-F238E27FC236}">
                      <a16:creationId xmlns:a16="http://schemas.microsoft.com/office/drawing/2014/main" id="{496FB54A-AB0A-840B-CB31-B6A9268F814D}"/>
                    </a:ext>
                  </a:extLst>
                </p:cNvPr>
                <p:cNvPicPr/>
                <p:nvPr/>
              </p:nvPicPr>
              <p:blipFill>
                <a:blip r:embed="rId22"/>
                <a:stretch>
                  <a:fillRect/>
                </a:stretch>
              </p:blipFill>
              <p:spPr>
                <a:xfrm>
                  <a:off x="6001621" y="3391700"/>
                  <a:ext cx="386280" cy="51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">
              <p14:nvContentPartPr>
                <p14:cNvPr id="23" name="Encre 22">
                  <a:extLst>
                    <a:ext uri="{FF2B5EF4-FFF2-40B4-BE49-F238E27FC236}">
                      <a16:creationId xmlns:a16="http://schemas.microsoft.com/office/drawing/2014/main" id="{D85D1E5F-1DEC-DBF5-A1B0-978F0C046314}"/>
                    </a:ext>
                  </a:extLst>
                </p14:cNvPr>
                <p14:cNvContentPartPr/>
                <p14:nvPr/>
              </p14:nvContentPartPr>
              <p14:xfrm>
                <a:off x="6032941" y="3423020"/>
                <a:ext cx="80280" cy="369000"/>
              </p14:xfrm>
            </p:contentPart>
          </mc:Choice>
          <mc:Fallback>
            <p:pic>
              <p:nvPicPr>
                <p:cNvPr id="23" name="Encre 22">
                  <a:extLst>
                    <a:ext uri="{FF2B5EF4-FFF2-40B4-BE49-F238E27FC236}">
                      <a16:creationId xmlns:a16="http://schemas.microsoft.com/office/drawing/2014/main" id="{D85D1E5F-1DEC-DBF5-A1B0-978F0C046314}"/>
                    </a:ext>
                  </a:extLst>
                </p:cNvPr>
                <p:cNvPicPr/>
                <p:nvPr/>
              </p:nvPicPr>
              <p:blipFill>
                <a:blip r:embed="rId24"/>
                <a:stretch>
                  <a:fillRect/>
                </a:stretch>
              </p:blipFill>
              <p:spPr>
                <a:xfrm>
                  <a:off x="6023941" y="3414380"/>
                  <a:ext cx="97920" cy="386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">
              <p14:nvContentPartPr>
                <p14:cNvPr id="24" name="Encre 23">
                  <a:extLst>
                    <a:ext uri="{FF2B5EF4-FFF2-40B4-BE49-F238E27FC236}">
                      <a16:creationId xmlns:a16="http://schemas.microsoft.com/office/drawing/2014/main" id="{93D4CE2E-74E6-EB92-C731-9A2295863AA2}"/>
                    </a:ext>
                  </a:extLst>
                </p14:cNvPr>
                <p14:cNvContentPartPr/>
                <p14:nvPr/>
              </p14:nvContentPartPr>
              <p14:xfrm>
                <a:off x="5946181" y="3389900"/>
                <a:ext cx="443520" cy="239040"/>
              </p14:xfrm>
            </p:contentPart>
          </mc:Choice>
          <mc:Fallback>
            <p:pic>
              <p:nvPicPr>
                <p:cNvPr id="24" name="Encre 23">
                  <a:extLst>
                    <a:ext uri="{FF2B5EF4-FFF2-40B4-BE49-F238E27FC236}">
                      <a16:creationId xmlns:a16="http://schemas.microsoft.com/office/drawing/2014/main" id="{93D4CE2E-74E6-EB92-C731-9A2295863AA2}"/>
                    </a:ext>
                  </a:extLst>
                </p:cNvPr>
                <p:cNvPicPr/>
                <p:nvPr/>
              </p:nvPicPr>
              <p:blipFill>
                <a:blip r:embed="rId26"/>
                <a:stretch>
                  <a:fillRect/>
                </a:stretch>
              </p:blipFill>
              <p:spPr>
                <a:xfrm>
                  <a:off x="5937181" y="3380900"/>
                  <a:ext cx="461160" cy="2566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28" name="Groupe 27">
            <a:extLst>
              <a:ext uri="{FF2B5EF4-FFF2-40B4-BE49-F238E27FC236}">
                <a16:creationId xmlns:a16="http://schemas.microsoft.com/office/drawing/2014/main" id="{FAAA1AAE-8327-6837-10EF-9700DE07A23B}"/>
              </a:ext>
            </a:extLst>
          </p:cNvPr>
          <p:cNvGrpSpPr/>
          <p:nvPr/>
        </p:nvGrpSpPr>
        <p:grpSpPr>
          <a:xfrm>
            <a:off x="5932501" y="3468380"/>
            <a:ext cx="410400" cy="275040"/>
            <a:chOff x="5932501" y="3468380"/>
            <a:chExt cx="410400" cy="275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7">
              <p14:nvContentPartPr>
                <p14:cNvPr id="26" name="Encre 25">
                  <a:extLst>
                    <a:ext uri="{FF2B5EF4-FFF2-40B4-BE49-F238E27FC236}">
                      <a16:creationId xmlns:a16="http://schemas.microsoft.com/office/drawing/2014/main" id="{3A37BDC7-C70D-0C44-37E4-5A11A89E854F}"/>
                    </a:ext>
                  </a:extLst>
                </p14:cNvPr>
                <p14:cNvContentPartPr/>
                <p14:nvPr/>
              </p14:nvContentPartPr>
              <p14:xfrm>
                <a:off x="5965621" y="3468380"/>
                <a:ext cx="377280" cy="33480"/>
              </p14:xfrm>
            </p:contentPart>
          </mc:Choice>
          <mc:Fallback>
            <p:pic>
              <p:nvPicPr>
                <p:cNvPr id="26" name="Encre 25">
                  <a:extLst>
                    <a:ext uri="{FF2B5EF4-FFF2-40B4-BE49-F238E27FC236}">
                      <a16:creationId xmlns:a16="http://schemas.microsoft.com/office/drawing/2014/main" id="{3A37BDC7-C70D-0C44-37E4-5A11A89E854F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956981" y="3459740"/>
                  <a:ext cx="394920" cy="51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9">
              <p14:nvContentPartPr>
                <p14:cNvPr id="27" name="Encre 26">
                  <a:extLst>
                    <a:ext uri="{FF2B5EF4-FFF2-40B4-BE49-F238E27FC236}">
                      <a16:creationId xmlns:a16="http://schemas.microsoft.com/office/drawing/2014/main" id="{F43393AB-B8B7-088C-710B-88C3B94597A0}"/>
                    </a:ext>
                  </a:extLst>
                </p14:cNvPr>
                <p14:cNvContentPartPr/>
                <p14:nvPr/>
              </p14:nvContentPartPr>
              <p14:xfrm>
                <a:off x="5932501" y="3489980"/>
                <a:ext cx="348120" cy="253440"/>
              </p14:xfrm>
            </p:contentPart>
          </mc:Choice>
          <mc:Fallback>
            <p:pic>
              <p:nvPicPr>
                <p:cNvPr id="27" name="Encre 26">
                  <a:extLst>
                    <a:ext uri="{FF2B5EF4-FFF2-40B4-BE49-F238E27FC236}">
                      <a16:creationId xmlns:a16="http://schemas.microsoft.com/office/drawing/2014/main" id="{F43393AB-B8B7-088C-710B-88C3B94597A0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923501" y="3481340"/>
                  <a:ext cx="365760" cy="271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31">
            <p14:nvContentPartPr>
              <p14:cNvPr id="29" name="Encre 28">
                <a:extLst>
                  <a:ext uri="{FF2B5EF4-FFF2-40B4-BE49-F238E27FC236}">
                    <a16:creationId xmlns:a16="http://schemas.microsoft.com/office/drawing/2014/main" id="{0450399B-F023-0920-95E9-B882FD3341AF}"/>
                  </a:ext>
                </a:extLst>
              </p14:cNvPr>
              <p14:cNvContentPartPr/>
              <p14:nvPr/>
            </p14:nvContentPartPr>
            <p14:xfrm>
              <a:off x="6144181" y="3412220"/>
              <a:ext cx="360" cy="360"/>
            </p14:xfrm>
          </p:contentPart>
        </mc:Choice>
        <mc:Fallback>
          <p:pic>
            <p:nvPicPr>
              <p:cNvPr id="29" name="Encre 28">
                <a:extLst>
                  <a:ext uri="{FF2B5EF4-FFF2-40B4-BE49-F238E27FC236}">
                    <a16:creationId xmlns:a16="http://schemas.microsoft.com/office/drawing/2014/main" id="{0450399B-F023-0920-95E9-B882FD3341AF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6108181" y="3376220"/>
                <a:ext cx="72000" cy="72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7" name="Groupe 36">
            <a:extLst>
              <a:ext uri="{FF2B5EF4-FFF2-40B4-BE49-F238E27FC236}">
                <a16:creationId xmlns:a16="http://schemas.microsoft.com/office/drawing/2014/main" id="{EB7D52C9-BE0F-F453-93D5-353C18DD2793}"/>
              </a:ext>
            </a:extLst>
          </p:cNvPr>
          <p:cNvGrpSpPr/>
          <p:nvPr/>
        </p:nvGrpSpPr>
        <p:grpSpPr>
          <a:xfrm>
            <a:off x="6155341" y="1884380"/>
            <a:ext cx="1329120" cy="1528200"/>
            <a:chOff x="6155341" y="1884380"/>
            <a:chExt cx="1329120" cy="15282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3">
              <p14:nvContentPartPr>
                <p14:cNvPr id="30" name="Encre 29">
                  <a:extLst>
                    <a:ext uri="{FF2B5EF4-FFF2-40B4-BE49-F238E27FC236}">
                      <a16:creationId xmlns:a16="http://schemas.microsoft.com/office/drawing/2014/main" id="{7B4B2427-A515-8943-1CFB-C9C8BC061F5F}"/>
                    </a:ext>
                  </a:extLst>
                </p14:cNvPr>
                <p14:cNvContentPartPr/>
                <p14:nvPr/>
              </p14:nvContentPartPr>
              <p14:xfrm>
                <a:off x="6155341" y="2426540"/>
                <a:ext cx="540720" cy="986040"/>
              </p14:xfrm>
            </p:contentPart>
          </mc:Choice>
          <mc:Fallback>
            <p:pic>
              <p:nvPicPr>
                <p:cNvPr id="30" name="Encre 29">
                  <a:extLst>
                    <a:ext uri="{FF2B5EF4-FFF2-40B4-BE49-F238E27FC236}">
                      <a16:creationId xmlns:a16="http://schemas.microsoft.com/office/drawing/2014/main" id="{7B4B2427-A515-8943-1CFB-C9C8BC061F5F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6146701" y="2417540"/>
                  <a:ext cx="558360" cy="100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5">
              <p14:nvContentPartPr>
                <p14:cNvPr id="31" name="Encre 30">
                  <a:extLst>
                    <a:ext uri="{FF2B5EF4-FFF2-40B4-BE49-F238E27FC236}">
                      <a16:creationId xmlns:a16="http://schemas.microsoft.com/office/drawing/2014/main" id="{6EFE897D-9A52-33EE-20FB-33A981ABBA90}"/>
                    </a:ext>
                  </a:extLst>
                </p14:cNvPr>
                <p14:cNvContentPartPr/>
                <p14:nvPr/>
              </p14:nvContentPartPr>
              <p14:xfrm>
                <a:off x="6445501" y="1884380"/>
                <a:ext cx="77040" cy="651600"/>
              </p14:xfrm>
            </p:contentPart>
          </mc:Choice>
          <mc:Fallback>
            <p:pic>
              <p:nvPicPr>
                <p:cNvPr id="31" name="Encre 30">
                  <a:extLst>
                    <a:ext uri="{FF2B5EF4-FFF2-40B4-BE49-F238E27FC236}">
                      <a16:creationId xmlns:a16="http://schemas.microsoft.com/office/drawing/2014/main" id="{6EFE897D-9A52-33EE-20FB-33A981ABBA90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6436501" y="1875380"/>
                  <a:ext cx="94680" cy="669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7">
              <p14:nvContentPartPr>
                <p14:cNvPr id="32" name="Encre 31">
                  <a:extLst>
                    <a:ext uri="{FF2B5EF4-FFF2-40B4-BE49-F238E27FC236}">
                      <a16:creationId xmlns:a16="http://schemas.microsoft.com/office/drawing/2014/main" id="{3A57C51F-BCA0-778E-A087-C8908A39549D}"/>
                    </a:ext>
                  </a:extLst>
                </p14:cNvPr>
                <p14:cNvContentPartPr/>
                <p14:nvPr/>
              </p14:nvContentPartPr>
              <p14:xfrm>
                <a:off x="6367021" y="2012540"/>
                <a:ext cx="408240" cy="128880"/>
              </p14:xfrm>
            </p:contentPart>
          </mc:Choice>
          <mc:Fallback>
            <p:pic>
              <p:nvPicPr>
                <p:cNvPr id="32" name="Encre 31">
                  <a:extLst>
                    <a:ext uri="{FF2B5EF4-FFF2-40B4-BE49-F238E27FC236}">
                      <a16:creationId xmlns:a16="http://schemas.microsoft.com/office/drawing/2014/main" id="{3A57C51F-BCA0-778E-A087-C8908A39549D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6358021" y="2003540"/>
                  <a:ext cx="425880" cy="146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9">
              <p14:nvContentPartPr>
                <p14:cNvPr id="33" name="Encre 32">
                  <a:extLst>
                    <a:ext uri="{FF2B5EF4-FFF2-40B4-BE49-F238E27FC236}">
                      <a16:creationId xmlns:a16="http://schemas.microsoft.com/office/drawing/2014/main" id="{CE36405E-72C2-37F2-C89F-B19CCDAAD107}"/>
                    </a:ext>
                  </a:extLst>
                </p14:cNvPr>
                <p14:cNvContentPartPr/>
                <p14:nvPr/>
              </p14:nvContentPartPr>
              <p14:xfrm>
                <a:off x="6724141" y="2138180"/>
                <a:ext cx="63000" cy="259560"/>
              </p14:xfrm>
            </p:contentPart>
          </mc:Choice>
          <mc:Fallback>
            <p:pic>
              <p:nvPicPr>
                <p:cNvPr id="33" name="Encre 32">
                  <a:extLst>
                    <a:ext uri="{FF2B5EF4-FFF2-40B4-BE49-F238E27FC236}">
                      <a16:creationId xmlns:a16="http://schemas.microsoft.com/office/drawing/2014/main" id="{CE36405E-72C2-37F2-C89F-B19CCDAAD107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6715141" y="2129180"/>
                  <a:ext cx="8064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1">
              <p14:nvContentPartPr>
                <p14:cNvPr id="34" name="Encre 33">
                  <a:extLst>
                    <a:ext uri="{FF2B5EF4-FFF2-40B4-BE49-F238E27FC236}">
                      <a16:creationId xmlns:a16="http://schemas.microsoft.com/office/drawing/2014/main" id="{7C3FAFC5-A56B-2556-46AA-1FDB9F0ED58B}"/>
                    </a:ext>
                  </a:extLst>
                </p14:cNvPr>
                <p14:cNvContentPartPr/>
                <p14:nvPr/>
              </p14:nvContentPartPr>
              <p14:xfrm>
                <a:off x="6846541" y="2029460"/>
                <a:ext cx="2160" cy="360"/>
              </p14:xfrm>
            </p:contentPart>
          </mc:Choice>
          <mc:Fallback>
            <p:pic>
              <p:nvPicPr>
                <p:cNvPr id="34" name="Encre 33">
                  <a:extLst>
                    <a:ext uri="{FF2B5EF4-FFF2-40B4-BE49-F238E27FC236}">
                      <a16:creationId xmlns:a16="http://schemas.microsoft.com/office/drawing/2014/main" id="{7C3FAFC5-A56B-2556-46AA-1FDB9F0ED58B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837901" y="2020460"/>
                  <a:ext cx="198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3">
              <p14:nvContentPartPr>
                <p14:cNvPr id="35" name="Encre 34">
                  <a:extLst>
                    <a:ext uri="{FF2B5EF4-FFF2-40B4-BE49-F238E27FC236}">
                      <a16:creationId xmlns:a16="http://schemas.microsoft.com/office/drawing/2014/main" id="{661C22B2-8D8E-69CC-B7BB-D8D4EFE2D5D2}"/>
                    </a:ext>
                  </a:extLst>
                </p14:cNvPr>
                <p14:cNvContentPartPr/>
                <p14:nvPr/>
              </p14:nvContentPartPr>
              <p14:xfrm>
                <a:off x="6865261" y="2200820"/>
                <a:ext cx="148680" cy="408960"/>
              </p14:xfrm>
            </p:contentPart>
          </mc:Choice>
          <mc:Fallback>
            <p:pic>
              <p:nvPicPr>
                <p:cNvPr id="35" name="Encre 34">
                  <a:extLst>
                    <a:ext uri="{FF2B5EF4-FFF2-40B4-BE49-F238E27FC236}">
                      <a16:creationId xmlns:a16="http://schemas.microsoft.com/office/drawing/2014/main" id="{661C22B2-8D8E-69CC-B7BB-D8D4EFE2D5D2}"/>
                    </a:ext>
                  </a:extLst>
                </p:cNvPr>
                <p:cNvPicPr/>
                <p:nvPr/>
              </p:nvPicPr>
              <p:blipFill>
                <a:blip r:embed="rId44"/>
                <a:stretch>
                  <a:fillRect/>
                </a:stretch>
              </p:blipFill>
              <p:spPr>
                <a:xfrm>
                  <a:off x="6856621" y="2191820"/>
                  <a:ext cx="166320" cy="42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5">
              <p14:nvContentPartPr>
                <p14:cNvPr id="36" name="Encre 35">
                  <a:extLst>
                    <a:ext uri="{FF2B5EF4-FFF2-40B4-BE49-F238E27FC236}">
                      <a16:creationId xmlns:a16="http://schemas.microsoft.com/office/drawing/2014/main" id="{F19D5468-11A3-9987-FDED-012CCA1B360F}"/>
                    </a:ext>
                  </a:extLst>
                </p14:cNvPr>
                <p14:cNvContentPartPr/>
                <p14:nvPr/>
              </p14:nvContentPartPr>
              <p14:xfrm>
                <a:off x="7236781" y="2162300"/>
                <a:ext cx="247680" cy="553320"/>
              </p14:xfrm>
            </p:contentPart>
          </mc:Choice>
          <mc:Fallback>
            <p:pic>
              <p:nvPicPr>
                <p:cNvPr id="36" name="Encre 35">
                  <a:extLst>
                    <a:ext uri="{FF2B5EF4-FFF2-40B4-BE49-F238E27FC236}">
                      <a16:creationId xmlns:a16="http://schemas.microsoft.com/office/drawing/2014/main" id="{F19D5468-11A3-9987-FDED-012CCA1B360F}"/>
                    </a:ext>
                  </a:extLst>
                </p:cNvPr>
                <p:cNvPicPr/>
                <p:nvPr/>
              </p:nvPicPr>
              <p:blipFill>
                <a:blip r:embed="rId46"/>
                <a:stretch>
                  <a:fillRect/>
                </a:stretch>
              </p:blipFill>
              <p:spPr>
                <a:xfrm>
                  <a:off x="7228141" y="2153300"/>
                  <a:ext cx="265320" cy="5709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46" name="Groupe 45">
            <a:extLst>
              <a:ext uri="{FF2B5EF4-FFF2-40B4-BE49-F238E27FC236}">
                <a16:creationId xmlns:a16="http://schemas.microsoft.com/office/drawing/2014/main" id="{7DF07743-4040-D3A2-EB4C-4E091673CB1E}"/>
              </a:ext>
            </a:extLst>
          </p:cNvPr>
          <p:cNvGrpSpPr/>
          <p:nvPr/>
        </p:nvGrpSpPr>
        <p:grpSpPr>
          <a:xfrm>
            <a:off x="7635661" y="2151860"/>
            <a:ext cx="1969920" cy="839520"/>
            <a:chOff x="7635661" y="2151860"/>
            <a:chExt cx="1969920" cy="8395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47">
              <p14:nvContentPartPr>
                <p14:cNvPr id="38" name="Encre 37">
                  <a:extLst>
                    <a:ext uri="{FF2B5EF4-FFF2-40B4-BE49-F238E27FC236}">
                      <a16:creationId xmlns:a16="http://schemas.microsoft.com/office/drawing/2014/main" id="{CC115BB0-11B5-E863-D4A4-ECEFB7EC6DBC}"/>
                    </a:ext>
                  </a:extLst>
                </p14:cNvPr>
                <p14:cNvContentPartPr/>
                <p14:nvPr/>
              </p14:nvContentPartPr>
              <p14:xfrm>
                <a:off x="7635661" y="2151860"/>
                <a:ext cx="260280" cy="355320"/>
              </p14:xfrm>
            </p:contentPart>
          </mc:Choice>
          <mc:Fallback>
            <p:pic>
              <p:nvPicPr>
                <p:cNvPr id="38" name="Encre 37">
                  <a:extLst>
                    <a:ext uri="{FF2B5EF4-FFF2-40B4-BE49-F238E27FC236}">
                      <a16:creationId xmlns:a16="http://schemas.microsoft.com/office/drawing/2014/main" id="{CC115BB0-11B5-E863-D4A4-ECEFB7EC6DBC}"/>
                    </a:ext>
                  </a:extLst>
                </p:cNvPr>
                <p:cNvPicPr/>
                <p:nvPr/>
              </p:nvPicPr>
              <p:blipFill>
                <a:blip r:embed="rId48"/>
                <a:stretch>
                  <a:fillRect/>
                </a:stretch>
              </p:blipFill>
              <p:spPr>
                <a:xfrm>
                  <a:off x="7627021" y="2143220"/>
                  <a:ext cx="277920" cy="37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9">
              <p14:nvContentPartPr>
                <p14:cNvPr id="39" name="Encre 38">
                  <a:extLst>
                    <a:ext uri="{FF2B5EF4-FFF2-40B4-BE49-F238E27FC236}">
                      <a16:creationId xmlns:a16="http://schemas.microsoft.com/office/drawing/2014/main" id="{AE6DA50E-D71D-2818-B51F-2111FF1D35F7}"/>
                    </a:ext>
                  </a:extLst>
                </p14:cNvPr>
                <p14:cNvContentPartPr/>
                <p14:nvPr/>
              </p14:nvContentPartPr>
              <p14:xfrm>
                <a:off x="7951021" y="2227460"/>
                <a:ext cx="211680" cy="529560"/>
              </p14:xfrm>
            </p:contentPart>
          </mc:Choice>
          <mc:Fallback>
            <p:pic>
              <p:nvPicPr>
                <p:cNvPr id="39" name="Encre 38">
                  <a:extLst>
                    <a:ext uri="{FF2B5EF4-FFF2-40B4-BE49-F238E27FC236}">
                      <a16:creationId xmlns:a16="http://schemas.microsoft.com/office/drawing/2014/main" id="{AE6DA50E-D71D-2818-B51F-2111FF1D35F7}"/>
                    </a:ext>
                  </a:extLst>
                </p:cNvPr>
                <p:cNvPicPr/>
                <p:nvPr/>
              </p:nvPicPr>
              <p:blipFill>
                <a:blip r:embed="rId50"/>
                <a:stretch>
                  <a:fillRect/>
                </a:stretch>
              </p:blipFill>
              <p:spPr>
                <a:xfrm>
                  <a:off x="7942021" y="2218820"/>
                  <a:ext cx="229320" cy="54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1">
              <p14:nvContentPartPr>
                <p14:cNvPr id="40" name="Encre 39">
                  <a:extLst>
                    <a:ext uri="{FF2B5EF4-FFF2-40B4-BE49-F238E27FC236}">
                      <a16:creationId xmlns:a16="http://schemas.microsoft.com/office/drawing/2014/main" id="{45EDC0BF-EF7F-A113-EBBF-F2E7B2879535}"/>
                    </a:ext>
                  </a:extLst>
                </p14:cNvPr>
                <p14:cNvContentPartPr/>
                <p14:nvPr/>
              </p14:nvContentPartPr>
              <p14:xfrm>
                <a:off x="8284381" y="2263460"/>
                <a:ext cx="338400" cy="382680"/>
              </p14:xfrm>
            </p:contentPart>
          </mc:Choice>
          <mc:Fallback>
            <p:pic>
              <p:nvPicPr>
                <p:cNvPr id="40" name="Encre 39">
                  <a:extLst>
                    <a:ext uri="{FF2B5EF4-FFF2-40B4-BE49-F238E27FC236}">
                      <a16:creationId xmlns:a16="http://schemas.microsoft.com/office/drawing/2014/main" id="{45EDC0BF-EF7F-A113-EBBF-F2E7B2879535}"/>
                    </a:ext>
                  </a:extLst>
                </p:cNvPr>
                <p:cNvPicPr/>
                <p:nvPr/>
              </p:nvPicPr>
              <p:blipFill>
                <a:blip r:embed="rId52"/>
                <a:stretch>
                  <a:fillRect/>
                </a:stretch>
              </p:blipFill>
              <p:spPr>
                <a:xfrm>
                  <a:off x="8275741" y="2254820"/>
                  <a:ext cx="356040" cy="400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3">
              <p14:nvContentPartPr>
                <p14:cNvPr id="41" name="Encre 40">
                  <a:extLst>
                    <a:ext uri="{FF2B5EF4-FFF2-40B4-BE49-F238E27FC236}">
                      <a16:creationId xmlns:a16="http://schemas.microsoft.com/office/drawing/2014/main" id="{861F05F6-9F7B-51C3-5D02-97F3B3CA00E7}"/>
                    </a:ext>
                  </a:extLst>
                </p14:cNvPr>
                <p14:cNvContentPartPr/>
                <p14:nvPr/>
              </p14:nvContentPartPr>
              <p14:xfrm>
                <a:off x="8517661" y="2363900"/>
                <a:ext cx="325440" cy="437400"/>
              </p14:xfrm>
            </p:contentPart>
          </mc:Choice>
          <mc:Fallback>
            <p:pic>
              <p:nvPicPr>
                <p:cNvPr id="41" name="Encre 40">
                  <a:extLst>
                    <a:ext uri="{FF2B5EF4-FFF2-40B4-BE49-F238E27FC236}">
                      <a16:creationId xmlns:a16="http://schemas.microsoft.com/office/drawing/2014/main" id="{861F05F6-9F7B-51C3-5D02-97F3B3CA00E7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8508661" y="2355260"/>
                  <a:ext cx="343080" cy="45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5">
              <p14:nvContentPartPr>
                <p14:cNvPr id="42" name="Encre 41">
                  <a:extLst>
                    <a:ext uri="{FF2B5EF4-FFF2-40B4-BE49-F238E27FC236}">
                      <a16:creationId xmlns:a16="http://schemas.microsoft.com/office/drawing/2014/main" id="{5E5E25A8-5B28-7AB1-1C46-05D27E7E8D3C}"/>
                    </a:ext>
                  </a:extLst>
                </p14:cNvPr>
                <p14:cNvContentPartPr/>
                <p14:nvPr/>
              </p14:nvContentPartPr>
              <p14:xfrm>
                <a:off x="8932021" y="2519780"/>
                <a:ext cx="133200" cy="284040"/>
              </p14:xfrm>
            </p:contentPart>
          </mc:Choice>
          <mc:Fallback>
            <p:pic>
              <p:nvPicPr>
                <p:cNvPr id="42" name="Encre 41">
                  <a:extLst>
                    <a:ext uri="{FF2B5EF4-FFF2-40B4-BE49-F238E27FC236}">
                      <a16:creationId xmlns:a16="http://schemas.microsoft.com/office/drawing/2014/main" id="{5E5E25A8-5B28-7AB1-1C46-05D27E7E8D3C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8923021" y="2511140"/>
                  <a:ext cx="150840" cy="301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7">
              <p14:nvContentPartPr>
                <p14:cNvPr id="43" name="Encre 42">
                  <a:extLst>
                    <a:ext uri="{FF2B5EF4-FFF2-40B4-BE49-F238E27FC236}">
                      <a16:creationId xmlns:a16="http://schemas.microsoft.com/office/drawing/2014/main" id="{57F901E4-2590-9A1C-70E7-E741DA7FAD0B}"/>
                    </a:ext>
                  </a:extLst>
                </p14:cNvPr>
                <p14:cNvContentPartPr/>
                <p14:nvPr/>
              </p14:nvContentPartPr>
              <p14:xfrm>
                <a:off x="9121741" y="2597900"/>
                <a:ext cx="91800" cy="150480"/>
              </p14:xfrm>
            </p:contentPart>
          </mc:Choice>
          <mc:Fallback>
            <p:pic>
              <p:nvPicPr>
                <p:cNvPr id="43" name="Encre 42">
                  <a:extLst>
                    <a:ext uri="{FF2B5EF4-FFF2-40B4-BE49-F238E27FC236}">
                      <a16:creationId xmlns:a16="http://schemas.microsoft.com/office/drawing/2014/main" id="{57F901E4-2590-9A1C-70E7-E741DA7FAD0B}"/>
                    </a:ext>
                  </a:extLst>
                </p:cNvPr>
                <p:cNvPicPr/>
                <p:nvPr/>
              </p:nvPicPr>
              <p:blipFill>
                <a:blip r:embed="rId58"/>
                <a:stretch>
                  <a:fillRect/>
                </a:stretch>
              </p:blipFill>
              <p:spPr>
                <a:xfrm>
                  <a:off x="9112741" y="2588900"/>
                  <a:ext cx="109440" cy="16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9">
              <p14:nvContentPartPr>
                <p14:cNvPr id="44" name="Encre 43">
                  <a:extLst>
                    <a:ext uri="{FF2B5EF4-FFF2-40B4-BE49-F238E27FC236}">
                      <a16:creationId xmlns:a16="http://schemas.microsoft.com/office/drawing/2014/main" id="{B72EB89D-1174-E133-9466-BD56B2BF28E3}"/>
                    </a:ext>
                  </a:extLst>
                </p14:cNvPr>
                <p14:cNvContentPartPr/>
                <p14:nvPr/>
              </p14:nvContentPartPr>
              <p14:xfrm>
                <a:off x="9378061" y="2642540"/>
                <a:ext cx="227520" cy="79560"/>
              </p14:xfrm>
            </p:contentPart>
          </mc:Choice>
          <mc:Fallback>
            <p:pic>
              <p:nvPicPr>
                <p:cNvPr id="44" name="Encre 43">
                  <a:extLst>
                    <a:ext uri="{FF2B5EF4-FFF2-40B4-BE49-F238E27FC236}">
                      <a16:creationId xmlns:a16="http://schemas.microsoft.com/office/drawing/2014/main" id="{B72EB89D-1174-E133-9466-BD56B2BF28E3}"/>
                    </a:ext>
                  </a:extLst>
                </p:cNvPr>
                <p:cNvPicPr/>
                <p:nvPr/>
              </p:nvPicPr>
              <p:blipFill>
                <a:blip r:embed="rId60"/>
                <a:stretch>
                  <a:fillRect/>
                </a:stretch>
              </p:blipFill>
              <p:spPr>
                <a:xfrm>
                  <a:off x="9369061" y="2633540"/>
                  <a:ext cx="245160" cy="9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1">
              <p14:nvContentPartPr>
                <p14:cNvPr id="45" name="Encre 44">
                  <a:extLst>
                    <a:ext uri="{FF2B5EF4-FFF2-40B4-BE49-F238E27FC236}">
                      <a16:creationId xmlns:a16="http://schemas.microsoft.com/office/drawing/2014/main" id="{FDE63533-C095-82D2-BD8A-B2AA1AC08502}"/>
                    </a:ext>
                  </a:extLst>
                </p14:cNvPr>
                <p14:cNvContentPartPr/>
                <p14:nvPr/>
              </p14:nvContentPartPr>
              <p14:xfrm>
                <a:off x="9397501" y="2553260"/>
                <a:ext cx="141480" cy="438120"/>
              </p14:xfrm>
            </p:contentPart>
          </mc:Choice>
          <mc:Fallback>
            <p:pic>
              <p:nvPicPr>
                <p:cNvPr id="45" name="Encre 44">
                  <a:extLst>
                    <a:ext uri="{FF2B5EF4-FFF2-40B4-BE49-F238E27FC236}">
                      <a16:creationId xmlns:a16="http://schemas.microsoft.com/office/drawing/2014/main" id="{FDE63533-C095-82D2-BD8A-B2AA1AC08502}"/>
                    </a:ext>
                  </a:extLst>
                </p:cNvPr>
                <p:cNvPicPr/>
                <p:nvPr/>
              </p:nvPicPr>
              <p:blipFill>
                <a:blip r:embed="rId62"/>
                <a:stretch>
                  <a:fillRect/>
                </a:stretch>
              </p:blipFill>
              <p:spPr>
                <a:xfrm>
                  <a:off x="9388861" y="2544620"/>
                  <a:ext cx="159120" cy="4557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66" name="Groupe 65">
            <a:extLst>
              <a:ext uri="{FF2B5EF4-FFF2-40B4-BE49-F238E27FC236}">
                <a16:creationId xmlns:a16="http://schemas.microsoft.com/office/drawing/2014/main" id="{E6636375-0349-7DC8-B7CA-24A19F24EE95}"/>
              </a:ext>
            </a:extLst>
          </p:cNvPr>
          <p:cNvGrpSpPr/>
          <p:nvPr/>
        </p:nvGrpSpPr>
        <p:grpSpPr>
          <a:xfrm>
            <a:off x="256021" y="5976860"/>
            <a:ext cx="2779560" cy="572760"/>
            <a:chOff x="256021" y="5976860"/>
            <a:chExt cx="2779560" cy="5727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7" name="Encre 46">
                  <a:extLst>
                    <a:ext uri="{FF2B5EF4-FFF2-40B4-BE49-F238E27FC236}">
                      <a16:creationId xmlns:a16="http://schemas.microsoft.com/office/drawing/2014/main" id="{84B7F026-10EA-020F-B625-EEE3C87AA5EC}"/>
                    </a:ext>
                  </a:extLst>
                </p14:cNvPr>
                <p14:cNvContentPartPr/>
                <p14:nvPr/>
              </p14:nvContentPartPr>
              <p14:xfrm>
                <a:off x="256021" y="5976860"/>
                <a:ext cx="204120" cy="321480"/>
              </p14:xfrm>
            </p:contentPart>
          </mc:Choice>
          <mc:Fallback>
            <p:pic>
              <p:nvPicPr>
                <p:cNvPr id="47" name="Encre 46">
                  <a:extLst>
                    <a:ext uri="{FF2B5EF4-FFF2-40B4-BE49-F238E27FC236}">
                      <a16:creationId xmlns:a16="http://schemas.microsoft.com/office/drawing/2014/main" id="{84B7F026-10EA-020F-B625-EEE3C87AA5EC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247381" y="5967860"/>
                  <a:ext cx="221760" cy="33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8" name="Encre 47">
                  <a:extLst>
                    <a:ext uri="{FF2B5EF4-FFF2-40B4-BE49-F238E27FC236}">
                      <a16:creationId xmlns:a16="http://schemas.microsoft.com/office/drawing/2014/main" id="{795841BB-3635-F64C-BA41-B7201EBED3A1}"/>
                    </a:ext>
                  </a:extLst>
                </p14:cNvPr>
                <p14:cNvContentPartPr/>
                <p14:nvPr/>
              </p14:nvContentPartPr>
              <p14:xfrm>
                <a:off x="557701" y="6133100"/>
                <a:ext cx="11880" cy="245880"/>
              </p14:xfrm>
            </p:contentPart>
          </mc:Choice>
          <mc:Fallback>
            <p:pic>
              <p:nvPicPr>
                <p:cNvPr id="48" name="Encre 47">
                  <a:extLst>
                    <a:ext uri="{FF2B5EF4-FFF2-40B4-BE49-F238E27FC236}">
                      <a16:creationId xmlns:a16="http://schemas.microsoft.com/office/drawing/2014/main" id="{795841BB-3635-F64C-BA41-B7201EBED3A1}"/>
                    </a:ext>
                  </a:extLst>
                </p:cNvPr>
                <p:cNvPicPr/>
                <p:nvPr/>
              </p:nvPicPr>
              <p:blipFill>
                <a:blip r:embed="rId66"/>
                <a:stretch>
                  <a:fillRect/>
                </a:stretch>
              </p:blipFill>
              <p:spPr>
                <a:xfrm>
                  <a:off x="548701" y="6124100"/>
                  <a:ext cx="29520" cy="26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7">
              <p14:nvContentPartPr>
                <p14:cNvPr id="49" name="Encre 48">
                  <a:extLst>
                    <a:ext uri="{FF2B5EF4-FFF2-40B4-BE49-F238E27FC236}">
                      <a16:creationId xmlns:a16="http://schemas.microsoft.com/office/drawing/2014/main" id="{3C01091C-717C-1116-9B96-E73F4A7DB040}"/>
                    </a:ext>
                  </a:extLst>
                </p14:cNvPr>
                <p14:cNvContentPartPr/>
                <p14:nvPr/>
              </p14:nvContentPartPr>
              <p14:xfrm>
                <a:off x="613141" y="5999180"/>
                <a:ext cx="360" cy="360"/>
              </p14:xfrm>
            </p:contentPart>
          </mc:Choice>
          <mc:Fallback>
            <p:pic>
              <p:nvPicPr>
                <p:cNvPr id="49" name="Encre 48">
                  <a:extLst>
                    <a:ext uri="{FF2B5EF4-FFF2-40B4-BE49-F238E27FC236}">
                      <a16:creationId xmlns:a16="http://schemas.microsoft.com/office/drawing/2014/main" id="{3C01091C-717C-1116-9B96-E73F4A7DB040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04501" y="599018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50" name="Encre 49">
                  <a:extLst>
                    <a:ext uri="{FF2B5EF4-FFF2-40B4-BE49-F238E27FC236}">
                      <a16:creationId xmlns:a16="http://schemas.microsoft.com/office/drawing/2014/main" id="{F0D18888-F759-AE47-D9E7-32EFAD46D794}"/>
                    </a:ext>
                  </a:extLst>
                </p14:cNvPr>
                <p14:cNvContentPartPr/>
                <p14:nvPr/>
              </p14:nvContentPartPr>
              <p14:xfrm>
                <a:off x="632941" y="5999180"/>
                <a:ext cx="245160" cy="481320"/>
              </p14:xfrm>
            </p:contentPart>
          </mc:Choice>
          <mc:Fallback>
            <p:pic>
              <p:nvPicPr>
                <p:cNvPr id="50" name="Encre 49">
                  <a:extLst>
                    <a:ext uri="{FF2B5EF4-FFF2-40B4-BE49-F238E27FC236}">
                      <a16:creationId xmlns:a16="http://schemas.microsoft.com/office/drawing/2014/main" id="{F0D18888-F759-AE47-D9E7-32EFAD46D794}"/>
                    </a:ext>
                  </a:extLst>
                </p:cNvPr>
                <p:cNvPicPr/>
                <p:nvPr/>
              </p:nvPicPr>
              <p:blipFill>
                <a:blip r:embed="rId69"/>
                <a:stretch>
                  <a:fillRect/>
                </a:stretch>
              </p:blipFill>
              <p:spPr>
                <a:xfrm>
                  <a:off x="624301" y="5990180"/>
                  <a:ext cx="262800" cy="49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51" name="Encre 50">
                  <a:extLst>
                    <a:ext uri="{FF2B5EF4-FFF2-40B4-BE49-F238E27FC236}">
                      <a16:creationId xmlns:a16="http://schemas.microsoft.com/office/drawing/2014/main" id="{7750DB7C-7D91-362B-D69A-4DE7A7E97B10}"/>
                    </a:ext>
                  </a:extLst>
                </p14:cNvPr>
                <p14:cNvContentPartPr/>
                <p14:nvPr/>
              </p14:nvContentPartPr>
              <p14:xfrm>
                <a:off x="1002301" y="6220220"/>
                <a:ext cx="192600" cy="149400"/>
              </p14:xfrm>
            </p:contentPart>
          </mc:Choice>
          <mc:Fallback>
            <p:pic>
              <p:nvPicPr>
                <p:cNvPr id="51" name="Encre 50">
                  <a:extLst>
                    <a:ext uri="{FF2B5EF4-FFF2-40B4-BE49-F238E27FC236}">
                      <a16:creationId xmlns:a16="http://schemas.microsoft.com/office/drawing/2014/main" id="{7750DB7C-7D91-362B-D69A-4DE7A7E97B10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993661" y="6211580"/>
                  <a:ext cx="210240" cy="16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52" name="Encre 51">
                  <a:extLst>
                    <a:ext uri="{FF2B5EF4-FFF2-40B4-BE49-F238E27FC236}">
                      <a16:creationId xmlns:a16="http://schemas.microsoft.com/office/drawing/2014/main" id="{79BE2CBB-A016-8839-A37D-8BC6AB522AF8}"/>
                    </a:ext>
                  </a:extLst>
                </p14:cNvPr>
                <p14:cNvContentPartPr/>
                <p14:nvPr/>
              </p14:nvContentPartPr>
              <p14:xfrm>
                <a:off x="1248541" y="6199700"/>
                <a:ext cx="87840" cy="138960"/>
              </p14:xfrm>
            </p:contentPart>
          </mc:Choice>
          <mc:Fallback>
            <p:pic>
              <p:nvPicPr>
                <p:cNvPr id="52" name="Encre 51">
                  <a:extLst>
                    <a:ext uri="{FF2B5EF4-FFF2-40B4-BE49-F238E27FC236}">
                      <a16:creationId xmlns:a16="http://schemas.microsoft.com/office/drawing/2014/main" id="{79BE2CBB-A016-8839-A37D-8BC6AB522AF8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1239901" y="6191060"/>
                  <a:ext cx="10548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54" name="Encre 53">
                  <a:extLst>
                    <a:ext uri="{FF2B5EF4-FFF2-40B4-BE49-F238E27FC236}">
                      <a16:creationId xmlns:a16="http://schemas.microsoft.com/office/drawing/2014/main" id="{50C515F2-DAD1-A2F1-B0B1-B3103E9AFE77}"/>
                    </a:ext>
                  </a:extLst>
                </p14:cNvPr>
                <p14:cNvContentPartPr/>
                <p14:nvPr/>
              </p14:nvContentPartPr>
              <p14:xfrm>
                <a:off x="1393621" y="6066140"/>
                <a:ext cx="16200" cy="149760"/>
              </p14:xfrm>
            </p:contentPart>
          </mc:Choice>
          <mc:Fallback>
            <p:pic>
              <p:nvPicPr>
                <p:cNvPr id="54" name="Encre 53">
                  <a:extLst>
                    <a:ext uri="{FF2B5EF4-FFF2-40B4-BE49-F238E27FC236}">
                      <a16:creationId xmlns:a16="http://schemas.microsoft.com/office/drawing/2014/main" id="{50C515F2-DAD1-A2F1-B0B1-B3103E9AFE77}"/>
                    </a:ext>
                  </a:extLst>
                </p:cNvPr>
                <p:cNvPicPr/>
                <p:nvPr/>
              </p:nvPicPr>
              <p:blipFill>
                <a:blip r:embed="rId75"/>
                <a:stretch>
                  <a:fillRect/>
                </a:stretch>
              </p:blipFill>
              <p:spPr>
                <a:xfrm>
                  <a:off x="1384981" y="6057500"/>
                  <a:ext cx="33840" cy="16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5" name="Encre 54">
                  <a:extLst>
                    <a:ext uri="{FF2B5EF4-FFF2-40B4-BE49-F238E27FC236}">
                      <a16:creationId xmlns:a16="http://schemas.microsoft.com/office/drawing/2014/main" id="{DA12CDDB-C974-EADE-E690-0F9145F06FE5}"/>
                    </a:ext>
                  </a:extLst>
                </p14:cNvPr>
                <p14:cNvContentPartPr/>
                <p14:nvPr/>
              </p14:nvContentPartPr>
              <p14:xfrm>
                <a:off x="1512781" y="6072620"/>
                <a:ext cx="75240" cy="197280"/>
              </p14:xfrm>
            </p:contentPart>
          </mc:Choice>
          <mc:Fallback>
            <p:pic>
              <p:nvPicPr>
                <p:cNvPr id="55" name="Encre 54">
                  <a:extLst>
                    <a:ext uri="{FF2B5EF4-FFF2-40B4-BE49-F238E27FC236}">
                      <a16:creationId xmlns:a16="http://schemas.microsoft.com/office/drawing/2014/main" id="{DA12CDDB-C974-EADE-E690-0F9145F06FE5}"/>
                    </a:ext>
                  </a:extLst>
                </p:cNvPr>
                <p:cNvPicPr/>
                <p:nvPr/>
              </p:nvPicPr>
              <p:blipFill>
                <a:blip r:embed="rId77"/>
                <a:stretch>
                  <a:fillRect/>
                </a:stretch>
              </p:blipFill>
              <p:spPr>
                <a:xfrm>
                  <a:off x="1503781" y="6063980"/>
                  <a:ext cx="92880" cy="214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6" name="Encre 55">
                  <a:extLst>
                    <a:ext uri="{FF2B5EF4-FFF2-40B4-BE49-F238E27FC236}">
                      <a16:creationId xmlns:a16="http://schemas.microsoft.com/office/drawing/2014/main" id="{B3CEBB74-62D3-2708-2AF5-B3817287AD56}"/>
                    </a:ext>
                  </a:extLst>
                </p14:cNvPr>
                <p14:cNvContentPartPr/>
                <p14:nvPr/>
              </p14:nvContentPartPr>
              <p14:xfrm>
                <a:off x="1705741" y="6110780"/>
                <a:ext cx="269640" cy="152640"/>
              </p14:xfrm>
            </p:contentPart>
          </mc:Choice>
          <mc:Fallback>
            <p:pic>
              <p:nvPicPr>
                <p:cNvPr id="56" name="Encre 55">
                  <a:extLst>
                    <a:ext uri="{FF2B5EF4-FFF2-40B4-BE49-F238E27FC236}">
                      <a16:creationId xmlns:a16="http://schemas.microsoft.com/office/drawing/2014/main" id="{B3CEBB74-62D3-2708-2AF5-B3817287AD56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1697101" y="6102140"/>
                  <a:ext cx="28728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7" name="Encre 56">
                  <a:extLst>
                    <a:ext uri="{FF2B5EF4-FFF2-40B4-BE49-F238E27FC236}">
                      <a16:creationId xmlns:a16="http://schemas.microsoft.com/office/drawing/2014/main" id="{E526F354-C5AC-CE1B-A089-F6392D578BC6}"/>
                    </a:ext>
                  </a:extLst>
                </p14:cNvPr>
                <p14:cNvContentPartPr/>
                <p14:nvPr/>
              </p14:nvContentPartPr>
              <p14:xfrm>
                <a:off x="1915621" y="6117980"/>
                <a:ext cx="137160" cy="138960"/>
              </p14:xfrm>
            </p:contentPart>
          </mc:Choice>
          <mc:Fallback>
            <p:pic>
              <p:nvPicPr>
                <p:cNvPr id="57" name="Encre 56">
                  <a:extLst>
                    <a:ext uri="{FF2B5EF4-FFF2-40B4-BE49-F238E27FC236}">
                      <a16:creationId xmlns:a16="http://schemas.microsoft.com/office/drawing/2014/main" id="{E526F354-C5AC-CE1B-A089-F6392D578BC6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1906621" y="6109340"/>
                  <a:ext cx="154800" cy="156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58" name="Encre 57">
                  <a:extLst>
                    <a:ext uri="{FF2B5EF4-FFF2-40B4-BE49-F238E27FC236}">
                      <a16:creationId xmlns:a16="http://schemas.microsoft.com/office/drawing/2014/main" id="{18CF813D-7E06-F369-A4D5-5DCFF86532C5}"/>
                    </a:ext>
                  </a:extLst>
                </p14:cNvPr>
                <p14:cNvContentPartPr/>
                <p14:nvPr/>
              </p14:nvContentPartPr>
              <p14:xfrm>
                <a:off x="2062861" y="6076940"/>
                <a:ext cx="368280" cy="34560"/>
              </p14:xfrm>
            </p:contentPart>
          </mc:Choice>
          <mc:Fallback>
            <p:pic>
              <p:nvPicPr>
                <p:cNvPr id="58" name="Encre 57">
                  <a:extLst>
                    <a:ext uri="{FF2B5EF4-FFF2-40B4-BE49-F238E27FC236}">
                      <a16:creationId xmlns:a16="http://schemas.microsoft.com/office/drawing/2014/main" id="{18CF813D-7E06-F369-A4D5-5DCFF86532C5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2054221" y="6068300"/>
                  <a:ext cx="385920" cy="5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60" name="Encre 59">
                  <a:extLst>
                    <a:ext uri="{FF2B5EF4-FFF2-40B4-BE49-F238E27FC236}">
                      <a16:creationId xmlns:a16="http://schemas.microsoft.com/office/drawing/2014/main" id="{709B3C6E-5312-6E97-A130-6A89D79384BB}"/>
                    </a:ext>
                  </a:extLst>
                </p14:cNvPr>
                <p14:cNvContentPartPr/>
                <p14:nvPr/>
              </p14:nvContentPartPr>
              <p14:xfrm>
                <a:off x="2296861" y="6177380"/>
                <a:ext cx="11520" cy="88200"/>
              </p14:xfrm>
            </p:contentPart>
          </mc:Choice>
          <mc:Fallback>
            <p:pic>
              <p:nvPicPr>
                <p:cNvPr id="60" name="Encre 59">
                  <a:extLst>
                    <a:ext uri="{FF2B5EF4-FFF2-40B4-BE49-F238E27FC236}">
                      <a16:creationId xmlns:a16="http://schemas.microsoft.com/office/drawing/2014/main" id="{709B3C6E-5312-6E97-A130-6A89D79384BB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2288221" y="6168740"/>
                  <a:ext cx="29160" cy="105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61" name="Encre 60">
                  <a:extLst>
                    <a:ext uri="{FF2B5EF4-FFF2-40B4-BE49-F238E27FC236}">
                      <a16:creationId xmlns:a16="http://schemas.microsoft.com/office/drawing/2014/main" id="{5BECB69B-D900-E751-A4BA-945D8355169B}"/>
                    </a:ext>
                  </a:extLst>
                </p14:cNvPr>
                <p14:cNvContentPartPr/>
                <p14:nvPr/>
              </p14:nvContentPartPr>
              <p14:xfrm>
                <a:off x="2341861" y="6222020"/>
                <a:ext cx="188280" cy="199440"/>
              </p14:xfrm>
            </p:contentPart>
          </mc:Choice>
          <mc:Fallback>
            <p:pic>
              <p:nvPicPr>
                <p:cNvPr id="61" name="Encre 60">
                  <a:extLst>
                    <a:ext uri="{FF2B5EF4-FFF2-40B4-BE49-F238E27FC236}">
                      <a16:creationId xmlns:a16="http://schemas.microsoft.com/office/drawing/2014/main" id="{5BECB69B-D900-E751-A4BA-945D8355169B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2332861" y="6213380"/>
                  <a:ext cx="20592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62" name="Encre 61">
                  <a:extLst>
                    <a:ext uri="{FF2B5EF4-FFF2-40B4-BE49-F238E27FC236}">
                      <a16:creationId xmlns:a16="http://schemas.microsoft.com/office/drawing/2014/main" id="{F15C3722-DA83-0764-FA1E-52847D632AA8}"/>
                    </a:ext>
                  </a:extLst>
                </p14:cNvPr>
                <p14:cNvContentPartPr/>
                <p14:nvPr/>
              </p14:nvContentPartPr>
              <p14:xfrm>
                <a:off x="2564341" y="6179540"/>
                <a:ext cx="246240" cy="370080"/>
              </p14:xfrm>
            </p:contentPart>
          </mc:Choice>
          <mc:Fallback>
            <p:pic>
              <p:nvPicPr>
                <p:cNvPr id="62" name="Encre 61">
                  <a:extLst>
                    <a:ext uri="{FF2B5EF4-FFF2-40B4-BE49-F238E27FC236}">
                      <a16:creationId xmlns:a16="http://schemas.microsoft.com/office/drawing/2014/main" id="{F15C3722-DA83-0764-FA1E-52847D632AA8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2555341" y="6170900"/>
                  <a:ext cx="263880" cy="38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63" name="Encre 62">
                  <a:extLst>
                    <a:ext uri="{FF2B5EF4-FFF2-40B4-BE49-F238E27FC236}">
                      <a16:creationId xmlns:a16="http://schemas.microsoft.com/office/drawing/2014/main" id="{23411074-B389-AFD1-20C5-30296AE605D0}"/>
                    </a:ext>
                  </a:extLst>
                </p14:cNvPr>
                <p14:cNvContentPartPr/>
                <p14:nvPr/>
              </p14:nvContentPartPr>
              <p14:xfrm>
                <a:off x="2508901" y="6244340"/>
                <a:ext cx="103320" cy="188280"/>
              </p14:xfrm>
            </p:contentPart>
          </mc:Choice>
          <mc:Fallback>
            <p:pic>
              <p:nvPicPr>
                <p:cNvPr id="63" name="Encre 62">
                  <a:extLst>
                    <a:ext uri="{FF2B5EF4-FFF2-40B4-BE49-F238E27FC236}">
                      <a16:creationId xmlns:a16="http://schemas.microsoft.com/office/drawing/2014/main" id="{23411074-B389-AFD1-20C5-30296AE605D0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2499901" y="6235700"/>
                  <a:ext cx="12096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5" name="Encre 64">
                  <a:extLst>
                    <a:ext uri="{FF2B5EF4-FFF2-40B4-BE49-F238E27FC236}">
                      <a16:creationId xmlns:a16="http://schemas.microsoft.com/office/drawing/2014/main" id="{5909362A-654D-822D-CBB6-BA7E70754F10}"/>
                    </a:ext>
                  </a:extLst>
                </p14:cNvPr>
                <p14:cNvContentPartPr/>
                <p14:nvPr/>
              </p14:nvContentPartPr>
              <p14:xfrm>
                <a:off x="2830021" y="6277100"/>
                <a:ext cx="205560" cy="222840"/>
              </p14:xfrm>
            </p:contentPart>
          </mc:Choice>
          <mc:Fallback>
            <p:pic>
              <p:nvPicPr>
                <p:cNvPr id="65" name="Encre 64">
                  <a:extLst>
                    <a:ext uri="{FF2B5EF4-FFF2-40B4-BE49-F238E27FC236}">
                      <a16:creationId xmlns:a16="http://schemas.microsoft.com/office/drawing/2014/main" id="{5909362A-654D-822D-CBB6-BA7E70754F10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2821021" y="6268460"/>
                  <a:ext cx="223200" cy="2404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67" name="Encre 66">
                <a:extLst>
                  <a:ext uri="{FF2B5EF4-FFF2-40B4-BE49-F238E27FC236}">
                    <a16:creationId xmlns:a16="http://schemas.microsoft.com/office/drawing/2014/main" id="{CC2301BA-BF43-00EF-2D53-F84E21EF2D62}"/>
                  </a:ext>
                </a:extLst>
              </p14:cNvPr>
              <p14:cNvContentPartPr/>
              <p14:nvPr/>
            </p14:nvContentPartPr>
            <p14:xfrm>
              <a:off x="3182101" y="6309860"/>
              <a:ext cx="239760" cy="261000"/>
            </p14:xfrm>
          </p:contentPart>
        </mc:Choice>
        <mc:Fallback>
          <p:pic>
            <p:nvPicPr>
              <p:cNvPr id="67" name="Encre 66">
                <a:extLst>
                  <a:ext uri="{FF2B5EF4-FFF2-40B4-BE49-F238E27FC236}">
                    <a16:creationId xmlns:a16="http://schemas.microsoft.com/office/drawing/2014/main" id="{CC2301BA-BF43-00EF-2D53-F84E21EF2D62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3173461" y="6300860"/>
                <a:ext cx="257400" cy="278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68" name="Encre 67">
                <a:extLst>
                  <a:ext uri="{FF2B5EF4-FFF2-40B4-BE49-F238E27FC236}">
                    <a16:creationId xmlns:a16="http://schemas.microsoft.com/office/drawing/2014/main" id="{2D72602E-42B3-3893-2AD5-809F696B444A}"/>
                  </a:ext>
                </a:extLst>
              </p14:cNvPr>
              <p14:cNvContentPartPr/>
              <p14:nvPr/>
            </p14:nvContentPartPr>
            <p14:xfrm>
              <a:off x="2997061" y="5995580"/>
              <a:ext cx="117360" cy="133560"/>
            </p14:xfrm>
          </p:contentPart>
        </mc:Choice>
        <mc:Fallback>
          <p:pic>
            <p:nvPicPr>
              <p:cNvPr id="68" name="Encre 67">
                <a:extLst>
                  <a:ext uri="{FF2B5EF4-FFF2-40B4-BE49-F238E27FC236}">
                    <a16:creationId xmlns:a16="http://schemas.microsoft.com/office/drawing/2014/main" id="{2D72602E-42B3-3893-2AD5-809F696B444A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2988061" y="5986940"/>
                <a:ext cx="135000" cy="151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69" name="Encre 68">
                <a:extLst>
                  <a:ext uri="{FF2B5EF4-FFF2-40B4-BE49-F238E27FC236}">
                    <a16:creationId xmlns:a16="http://schemas.microsoft.com/office/drawing/2014/main" id="{FE46EC85-4AB8-7048-0851-D18A7214B4C0}"/>
                  </a:ext>
                </a:extLst>
              </p14:cNvPr>
              <p14:cNvContentPartPr/>
              <p14:nvPr/>
            </p14:nvContentPartPr>
            <p14:xfrm>
              <a:off x="131101" y="6556820"/>
              <a:ext cx="36360" cy="298440"/>
            </p14:xfrm>
          </p:contentPart>
        </mc:Choice>
        <mc:Fallback>
          <p:pic>
            <p:nvPicPr>
              <p:cNvPr id="69" name="Encre 68">
                <a:extLst>
                  <a:ext uri="{FF2B5EF4-FFF2-40B4-BE49-F238E27FC236}">
                    <a16:creationId xmlns:a16="http://schemas.microsoft.com/office/drawing/2014/main" id="{FE46EC85-4AB8-7048-0851-D18A7214B4C0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122461" y="6547820"/>
                <a:ext cx="54000" cy="316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70" name="Encre 69">
                <a:extLst>
                  <a:ext uri="{FF2B5EF4-FFF2-40B4-BE49-F238E27FC236}">
                    <a16:creationId xmlns:a16="http://schemas.microsoft.com/office/drawing/2014/main" id="{F4548AD3-F35E-9861-2C7F-535F6181400B}"/>
                  </a:ext>
                </a:extLst>
              </p14:cNvPr>
              <p14:cNvContentPartPr/>
              <p14:nvPr/>
            </p14:nvContentPartPr>
            <p14:xfrm>
              <a:off x="-22259" y="6634580"/>
              <a:ext cx="355680" cy="22680"/>
            </p14:xfrm>
          </p:contentPart>
        </mc:Choice>
        <mc:Fallback>
          <p:pic>
            <p:nvPicPr>
              <p:cNvPr id="70" name="Encre 69">
                <a:extLst>
                  <a:ext uri="{FF2B5EF4-FFF2-40B4-BE49-F238E27FC236}">
                    <a16:creationId xmlns:a16="http://schemas.microsoft.com/office/drawing/2014/main" id="{F4548AD3-F35E-9861-2C7F-535F6181400B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-31259" y="6625940"/>
                <a:ext cx="373320" cy="40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71" name="Encre 70">
                <a:extLst>
                  <a:ext uri="{FF2B5EF4-FFF2-40B4-BE49-F238E27FC236}">
                    <a16:creationId xmlns:a16="http://schemas.microsoft.com/office/drawing/2014/main" id="{00638144-EF42-49A5-D48E-783908208540}"/>
                  </a:ext>
                </a:extLst>
              </p14:cNvPr>
              <p14:cNvContentPartPr/>
              <p14:nvPr/>
            </p14:nvContentPartPr>
            <p14:xfrm>
              <a:off x="378061" y="6556820"/>
              <a:ext cx="97920" cy="276480"/>
            </p14:xfrm>
          </p:contentPart>
        </mc:Choice>
        <mc:Fallback>
          <p:pic>
            <p:nvPicPr>
              <p:cNvPr id="71" name="Encre 70">
                <a:extLst>
                  <a:ext uri="{FF2B5EF4-FFF2-40B4-BE49-F238E27FC236}">
                    <a16:creationId xmlns:a16="http://schemas.microsoft.com/office/drawing/2014/main" id="{00638144-EF42-49A5-D48E-783908208540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369421" y="6548180"/>
                <a:ext cx="115560" cy="294120"/>
              </a:xfrm>
              <a:prstGeom prst="rect">
                <a:avLst/>
              </a:prstGeom>
            </p:spPr>
          </p:pic>
        </mc:Fallback>
      </mc:AlternateContent>
      <p:grpSp>
        <p:nvGrpSpPr>
          <p:cNvPr id="78" name="Groupe 77">
            <a:extLst>
              <a:ext uri="{FF2B5EF4-FFF2-40B4-BE49-F238E27FC236}">
                <a16:creationId xmlns:a16="http://schemas.microsoft.com/office/drawing/2014/main" id="{5FD1C000-8F3E-1A67-51D7-02F98C6C23EC}"/>
              </a:ext>
            </a:extLst>
          </p:cNvPr>
          <p:cNvGrpSpPr/>
          <p:nvPr/>
        </p:nvGrpSpPr>
        <p:grpSpPr>
          <a:xfrm>
            <a:off x="510541" y="6645380"/>
            <a:ext cx="669600" cy="268920"/>
            <a:chOff x="510541" y="6645380"/>
            <a:chExt cx="669600" cy="2689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73" name="Encre 72">
                  <a:extLst>
                    <a:ext uri="{FF2B5EF4-FFF2-40B4-BE49-F238E27FC236}">
                      <a16:creationId xmlns:a16="http://schemas.microsoft.com/office/drawing/2014/main" id="{F7BB6740-9368-C8DA-E607-AD20BC5E8A4C}"/>
                    </a:ext>
                  </a:extLst>
                </p14:cNvPr>
                <p14:cNvContentPartPr/>
                <p14:nvPr/>
              </p14:nvContentPartPr>
              <p14:xfrm>
                <a:off x="510541" y="6645380"/>
                <a:ext cx="180720" cy="192600"/>
              </p14:xfrm>
            </p:contentPart>
          </mc:Choice>
          <mc:Fallback>
            <p:pic>
              <p:nvPicPr>
                <p:cNvPr id="73" name="Encre 72">
                  <a:extLst>
                    <a:ext uri="{FF2B5EF4-FFF2-40B4-BE49-F238E27FC236}">
                      <a16:creationId xmlns:a16="http://schemas.microsoft.com/office/drawing/2014/main" id="{F7BB6740-9368-C8DA-E607-AD20BC5E8A4C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01901" y="6636380"/>
                  <a:ext cx="198360" cy="210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75" name="Encre 74">
                  <a:extLst>
                    <a:ext uri="{FF2B5EF4-FFF2-40B4-BE49-F238E27FC236}">
                      <a16:creationId xmlns:a16="http://schemas.microsoft.com/office/drawing/2014/main" id="{93FBFFA1-619C-6911-B80C-E7FA1FB66999}"/>
                    </a:ext>
                  </a:extLst>
                </p14:cNvPr>
                <p14:cNvContentPartPr/>
                <p14:nvPr/>
              </p14:nvContentPartPr>
              <p14:xfrm>
                <a:off x="745981" y="6668060"/>
                <a:ext cx="69120" cy="176760"/>
              </p14:xfrm>
            </p:contentPart>
          </mc:Choice>
          <mc:Fallback>
            <p:pic>
              <p:nvPicPr>
                <p:cNvPr id="75" name="Encre 74">
                  <a:extLst>
                    <a:ext uri="{FF2B5EF4-FFF2-40B4-BE49-F238E27FC236}">
                      <a16:creationId xmlns:a16="http://schemas.microsoft.com/office/drawing/2014/main" id="{93FBFFA1-619C-6911-B80C-E7FA1FB66999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736981" y="6659420"/>
                  <a:ext cx="86760" cy="194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76" name="Encre 75">
                  <a:extLst>
                    <a:ext uri="{FF2B5EF4-FFF2-40B4-BE49-F238E27FC236}">
                      <a16:creationId xmlns:a16="http://schemas.microsoft.com/office/drawing/2014/main" id="{204744AA-D185-0647-F5EE-F90CCB95F2B3}"/>
                    </a:ext>
                  </a:extLst>
                </p14:cNvPr>
                <p14:cNvContentPartPr/>
                <p14:nvPr/>
              </p14:nvContentPartPr>
              <p14:xfrm>
                <a:off x="901141" y="6713420"/>
                <a:ext cx="105120" cy="200880"/>
              </p14:xfrm>
            </p:contentPart>
          </mc:Choice>
          <mc:Fallback>
            <p:pic>
              <p:nvPicPr>
                <p:cNvPr id="76" name="Encre 75">
                  <a:extLst>
                    <a:ext uri="{FF2B5EF4-FFF2-40B4-BE49-F238E27FC236}">
                      <a16:creationId xmlns:a16="http://schemas.microsoft.com/office/drawing/2014/main" id="{204744AA-D185-0647-F5EE-F90CCB95F2B3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892501" y="6704780"/>
                  <a:ext cx="122760" cy="218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7" name="Encre 76">
                  <a:extLst>
                    <a:ext uri="{FF2B5EF4-FFF2-40B4-BE49-F238E27FC236}">
                      <a16:creationId xmlns:a16="http://schemas.microsoft.com/office/drawing/2014/main" id="{90FB17FC-2C06-7001-7092-61C8937D7AAE}"/>
                    </a:ext>
                  </a:extLst>
                </p14:cNvPr>
                <p14:cNvContentPartPr/>
                <p14:nvPr/>
              </p14:nvContentPartPr>
              <p14:xfrm>
                <a:off x="1091941" y="6690337"/>
                <a:ext cx="88200" cy="141840"/>
              </p14:xfrm>
            </p:contentPart>
          </mc:Choice>
          <mc:Fallback>
            <p:pic>
              <p:nvPicPr>
                <p:cNvPr id="77" name="Encre 76">
                  <a:extLst>
                    <a:ext uri="{FF2B5EF4-FFF2-40B4-BE49-F238E27FC236}">
                      <a16:creationId xmlns:a16="http://schemas.microsoft.com/office/drawing/2014/main" id="{90FB17FC-2C06-7001-7092-61C8937D7AA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1083301" y="6681697"/>
                  <a:ext cx="105840" cy="1594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94" name="Groupe 93">
            <a:extLst>
              <a:ext uri="{FF2B5EF4-FFF2-40B4-BE49-F238E27FC236}">
                <a16:creationId xmlns:a16="http://schemas.microsoft.com/office/drawing/2014/main" id="{C067BB37-071E-BC37-EB2C-59E82B392212}"/>
              </a:ext>
            </a:extLst>
          </p:cNvPr>
          <p:cNvGrpSpPr/>
          <p:nvPr/>
        </p:nvGrpSpPr>
        <p:grpSpPr>
          <a:xfrm>
            <a:off x="1326661" y="6556768"/>
            <a:ext cx="1539360" cy="414009"/>
            <a:chOff x="1326661" y="6556768"/>
            <a:chExt cx="1539360" cy="414009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79" name="Encre 78">
                  <a:extLst>
                    <a:ext uri="{FF2B5EF4-FFF2-40B4-BE49-F238E27FC236}">
                      <a16:creationId xmlns:a16="http://schemas.microsoft.com/office/drawing/2014/main" id="{EAA8D2CD-4171-F142-76D2-B37054FC2770}"/>
                    </a:ext>
                  </a:extLst>
                </p14:cNvPr>
                <p14:cNvContentPartPr/>
                <p14:nvPr/>
              </p14:nvContentPartPr>
              <p14:xfrm>
                <a:off x="1326661" y="6612577"/>
                <a:ext cx="38520" cy="245160"/>
              </p14:xfrm>
            </p:contentPart>
          </mc:Choice>
          <mc:Fallback>
            <p:pic>
              <p:nvPicPr>
                <p:cNvPr id="79" name="Encre 78">
                  <a:extLst>
                    <a:ext uri="{FF2B5EF4-FFF2-40B4-BE49-F238E27FC236}">
                      <a16:creationId xmlns:a16="http://schemas.microsoft.com/office/drawing/2014/main" id="{EAA8D2CD-4171-F142-76D2-B37054FC2770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1318021" y="6603577"/>
                  <a:ext cx="56160" cy="26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80" name="Encre 79">
                  <a:extLst>
                    <a:ext uri="{FF2B5EF4-FFF2-40B4-BE49-F238E27FC236}">
                      <a16:creationId xmlns:a16="http://schemas.microsoft.com/office/drawing/2014/main" id="{70957E95-AEB5-515C-B771-94A88897B077}"/>
                    </a:ext>
                  </a:extLst>
                </p14:cNvPr>
                <p14:cNvContentPartPr/>
                <p14:nvPr/>
              </p14:nvContentPartPr>
              <p14:xfrm>
                <a:off x="1413421" y="6644617"/>
                <a:ext cx="152640" cy="326160"/>
              </p14:xfrm>
            </p:contentPart>
          </mc:Choice>
          <mc:Fallback>
            <p:pic>
              <p:nvPicPr>
                <p:cNvPr id="80" name="Encre 79">
                  <a:extLst>
                    <a:ext uri="{FF2B5EF4-FFF2-40B4-BE49-F238E27FC236}">
                      <a16:creationId xmlns:a16="http://schemas.microsoft.com/office/drawing/2014/main" id="{70957E95-AEB5-515C-B771-94A88897B077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404781" y="6635977"/>
                  <a:ext cx="170280" cy="34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81" name="Encre 80">
                  <a:extLst>
                    <a:ext uri="{FF2B5EF4-FFF2-40B4-BE49-F238E27FC236}">
                      <a16:creationId xmlns:a16="http://schemas.microsoft.com/office/drawing/2014/main" id="{491019A8-3D61-6F26-5173-DDFCD512BCE9}"/>
                    </a:ext>
                  </a:extLst>
                </p14:cNvPr>
                <p14:cNvContentPartPr/>
                <p14:nvPr/>
              </p14:nvContentPartPr>
              <p14:xfrm>
                <a:off x="1706101" y="6578728"/>
                <a:ext cx="190080" cy="251640"/>
              </p14:xfrm>
            </p:contentPart>
          </mc:Choice>
          <mc:Fallback>
            <p:pic>
              <p:nvPicPr>
                <p:cNvPr id="81" name="Encre 80">
                  <a:extLst>
                    <a:ext uri="{FF2B5EF4-FFF2-40B4-BE49-F238E27FC236}">
                      <a16:creationId xmlns:a16="http://schemas.microsoft.com/office/drawing/2014/main" id="{491019A8-3D61-6F26-5173-DDFCD512BCE9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697461" y="6569728"/>
                  <a:ext cx="207720" cy="269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82" name="Encre 81">
                  <a:extLst>
                    <a:ext uri="{FF2B5EF4-FFF2-40B4-BE49-F238E27FC236}">
                      <a16:creationId xmlns:a16="http://schemas.microsoft.com/office/drawing/2014/main" id="{56797F53-8859-E954-8C4A-C324BF7DC582}"/>
                    </a:ext>
                  </a:extLst>
                </p14:cNvPr>
                <p14:cNvContentPartPr/>
                <p14:nvPr/>
              </p14:nvContentPartPr>
              <p14:xfrm>
                <a:off x="1706101" y="6758008"/>
                <a:ext cx="64800" cy="21960"/>
              </p14:xfrm>
            </p:contentPart>
          </mc:Choice>
          <mc:Fallback>
            <p:pic>
              <p:nvPicPr>
                <p:cNvPr id="82" name="Encre 81">
                  <a:extLst>
                    <a:ext uri="{FF2B5EF4-FFF2-40B4-BE49-F238E27FC236}">
                      <a16:creationId xmlns:a16="http://schemas.microsoft.com/office/drawing/2014/main" id="{56797F53-8859-E954-8C4A-C324BF7DC582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697101" y="6749008"/>
                  <a:ext cx="82440" cy="39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83" name="Encre 82">
                  <a:extLst>
                    <a:ext uri="{FF2B5EF4-FFF2-40B4-BE49-F238E27FC236}">
                      <a16:creationId xmlns:a16="http://schemas.microsoft.com/office/drawing/2014/main" id="{87FA5F6E-A165-4FEF-3A74-1EA34C80BB06}"/>
                    </a:ext>
                  </a:extLst>
                </p14:cNvPr>
                <p14:cNvContentPartPr/>
                <p14:nvPr/>
              </p14:nvContentPartPr>
              <p14:xfrm>
                <a:off x="1895461" y="6725968"/>
                <a:ext cx="22680" cy="107640"/>
              </p14:xfrm>
            </p:contentPart>
          </mc:Choice>
          <mc:Fallback>
            <p:pic>
              <p:nvPicPr>
                <p:cNvPr id="83" name="Encre 82">
                  <a:extLst>
                    <a:ext uri="{FF2B5EF4-FFF2-40B4-BE49-F238E27FC236}">
                      <a16:creationId xmlns:a16="http://schemas.microsoft.com/office/drawing/2014/main" id="{87FA5F6E-A165-4FEF-3A74-1EA34C80BB06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1886821" y="6716968"/>
                  <a:ext cx="40320" cy="125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84" name="Encre 83">
                  <a:extLst>
                    <a:ext uri="{FF2B5EF4-FFF2-40B4-BE49-F238E27FC236}">
                      <a16:creationId xmlns:a16="http://schemas.microsoft.com/office/drawing/2014/main" id="{EBDA65D9-6139-3728-36CB-083CE271AE5C}"/>
                    </a:ext>
                  </a:extLst>
                </p14:cNvPr>
                <p14:cNvContentPartPr/>
                <p14:nvPr/>
              </p14:nvContentPartPr>
              <p14:xfrm>
                <a:off x="1918141" y="6556768"/>
                <a:ext cx="360" cy="360"/>
              </p14:xfrm>
            </p:contentPart>
          </mc:Choice>
          <mc:Fallback>
            <p:pic>
              <p:nvPicPr>
                <p:cNvPr id="84" name="Encre 83">
                  <a:extLst>
                    <a:ext uri="{FF2B5EF4-FFF2-40B4-BE49-F238E27FC236}">
                      <a16:creationId xmlns:a16="http://schemas.microsoft.com/office/drawing/2014/main" id="{EBDA65D9-6139-3728-36CB-083CE271AE5C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909141" y="654776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3">
              <p14:nvContentPartPr>
                <p14:cNvPr id="86" name="Encre 85">
                  <a:extLst>
                    <a:ext uri="{FF2B5EF4-FFF2-40B4-BE49-F238E27FC236}">
                      <a16:creationId xmlns:a16="http://schemas.microsoft.com/office/drawing/2014/main" id="{F985D0D6-7783-7CAE-4EA2-ECA147B0185B}"/>
                    </a:ext>
                  </a:extLst>
                </p14:cNvPr>
                <p14:cNvContentPartPr/>
                <p14:nvPr/>
              </p14:nvContentPartPr>
              <p14:xfrm>
                <a:off x="1984741" y="6623728"/>
                <a:ext cx="360" cy="360"/>
              </p14:xfrm>
            </p:contentPart>
          </mc:Choice>
          <mc:Fallback>
            <p:pic>
              <p:nvPicPr>
                <p:cNvPr id="86" name="Encre 85">
                  <a:extLst>
                    <a:ext uri="{FF2B5EF4-FFF2-40B4-BE49-F238E27FC236}">
                      <a16:creationId xmlns:a16="http://schemas.microsoft.com/office/drawing/2014/main" id="{F985D0D6-7783-7CAE-4EA2-ECA147B0185B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1975741" y="661472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88" name="Encre 87">
                  <a:extLst>
                    <a:ext uri="{FF2B5EF4-FFF2-40B4-BE49-F238E27FC236}">
                      <a16:creationId xmlns:a16="http://schemas.microsoft.com/office/drawing/2014/main" id="{D32D99DB-4E7D-4332-D1BB-1093A7ABA733}"/>
                    </a:ext>
                  </a:extLst>
                </p14:cNvPr>
                <p14:cNvContentPartPr/>
                <p14:nvPr/>
              </p14:nvContentPartPr>
              <p14:xfrm>
                <a:off x="2084101" y="6646048"/>
                <a:ext cx="34920" cy="233280"/>
              </p14:xfrm>
            </p:contentPart>
          </mc:Choice>
          <mc:Fallback>
            <p:pic>
              <p:nvPicPr>
                <p:cNvPr id="88" name="Encre 87">
                  <a:extLst>
                    <a:ext uri="{FF2B5EF4-FFF2-40B4-BE49-F238E27FC236}">
                      <a16:creationId xmlns:a16="http://schemas.microsoft.com/office/drawing/2014/main" id="{D32D99DB-4E7D-4332-D1BB-1093A7ABA733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075101" y="6637048"/>
                  <a:ext cx="52560" cy="250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89" name="Encre 88">
                  <a:extLst>
                    <a:ext uri="{FF2B5EF4-FFF2-40B4-BE49-F238E27FC236}">
                      <a16:creationId xmlns:a16="http://schemas.microsoft.com/office/drawing/2014/main" id="{34160506-938F-2C7B-E1E7-9E7018B4E2F9}"/>
                    </a:ext>
                  </a:extLst>
                </p14:cNvPr>
                <p14:cNvContentPartPr/>
                <p14:nvPr/>
              </p14:nvContentPartPr>
              <p14:xfrm>
                <a:off x="2220541" y="6646048"/>
                <a:ext cx="43200" cy="89640"/>
              </p14:xfrm>
            </p:contentPart>
          </mc:Choice>
          <mc:Fallback>
            <p:pic>
              <p:nvPicPr>
                <p:cNvPr id="89" name="Encre 88">
                  <a:extLst>
                    <a:ext uri="{FF2B5EF4-FFF2-40B4-BE49-F238E27FC236}">
                      <a16:creationId xmlns:a16="http://schemas.microsoft.com/office/drawing/2014/main" id="{34160506-938F-2C7B-E1E7-9E7018B4E2F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211901" y="6637048"/>
                  <a:ext cx="60840" cy="10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90" name="Encre 89">
                  <a:extLst>
                    <a:ext uri="{FF2B5EF4-FFF2-40B4-BE49-F238E27FC236}">
                      <a16:creationId xmlns:a16="http://schemas.microsoft.com/office/drawing/2014/main" id="{9F7FFABF-EB04-5364-558E-976E6A691F1A}"/>
                    </a:ext>
                  </a:extLst>
                </p14:cNvPr>
                <p14:cNvContentPartPr/>
                <p14:nvPr/>
              </p14:nvContentPartPr>
              <p14:xfrm>
                <a:off x="2196781" y="6683848"/>
                <a:ext cx="171360" cy="29520"/>
              </p14:xfrm>
            </p:contentPart>
          </mc:Choice>
          <mc:Fallback>
            <p:pic>
              <p:nvPicPr>
                <p:cNvPr id="90" name="Encre 89">
                  <a:extLst>
                    <a:ext uri="{FF2B5EF4-FFF2-40B4-BE49-F238E27FC236}">
                      <a16:creationId xmlns:a16="http://schemas.microsoft.com/office/drawing/2014/main" id="{9F7FFABF-EB04-5364-558E-976E6A691F1A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187781" y="6675208"/>
                  <a:ext cx="189000" cy="47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91" name="Encre 90">
                  <a:extLst>
                    <a:ext uri="{FF2B5EF4-FFF2-40B4-BE49-F238E27FC236}">
                      <a16:creationId xmlns:a16="http://schemas.microsoft.com/office/drawing/2014/main" id="{B9F7DBCB-AFBC-8217-499D-02230893E83F}"/>
                    </a:ext>
                  </a:extLst>
                </p14:cNvPr>
                <p14:cNvContentPartPr/>
                <p14:nvPr/>
              </p14:nvContentPartPr>
              <p14:xfrm>
                <a:off x="2210821" y="6701488"/>
                <a:ext cx="64080" cy="155520"/>
              </p14:xfrm>
            </p:contentPart>
          </mc:Choice>
          <mc:Fallback>
            <p:pic>
              <p:nvPicPr>
                <p:cNvPr id="91" name="Encre 90">
                  <a:extLst>
                    <a:ext uri="{FF2B5EF4-FFF2-40B4-BE49-F238E27FC236}">
                      <a16:creationId xmlns:a16="http://schemas.microsoft.com/office/drawing/2014/main" id="{B9F7DBCB-AFBC-8217-499D-02230893E83F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2201821" y="6692848"/>
                  <a:ext cx="81720" cy="17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92" name="Encre 91">
                  <a:extLst>
                    <a:ext uri="{FF2B5EF4-FFF2-40B4-BE49-F238E27FC236}">
                      <a16:creationId xmlns:a16="http://schemas.microsoft.com/office/drawing/2014/main" id="{D5315F12-9244-89BB-97FC-76A59F86572D}"/>
                    </a:ext>
                  </a:extLst>
                </p14:cNvPr>
                <p14:cNvContentPartPr/>
                <p14:nvPr/>
              </p14:nvContentPartPr>
              <p14:xfrm>
                <a:off x="2508901" y="6656848"/>
                <a:ext cx="119880" cy="164880"/>
              </p14:xfrm>
            </p:contentPart>
          </mc:Choice>
          <mc:Fallback>
            <p:pic>
              <p:nvPicPr>
                <p:cNvPr id="92" name="Encre 91">
                  <a:extLst>
                    <a:ext uri="{FF2B5EF4-FFF2-40B4-BE49-F238E27FC236}">
                      <a16:creationId xmlns:a16="http://schemas.microsoft.com/office/drawing/2014/main" id="{D5315F12-9244-89BB-97FC-76A59F86572D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2500261" y="6648208"/>
                  <a:ext cx="137520" cy="182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93" name="Encre 92">
                  <a:extLst>
                    <a:ext uri="{FF2B5EF4-FFF2-40B4-BE49-F238E27FC236}">
                      <a16:creationId xmlns:a16="http://schemas.microsoft.com/office/drawing/2014/main" id="{913EE610-A647-860D-863F-BAAD869DE560}"/>
                    </a:ext>
                  </a:extLst>
                </p14:cNvPr>
                <p14:cNvContentPartPr/>
                <p14:nvPr/>
              </p14:nvContentPartPr>
              <p14:xfrm>
                <a:off x="2674141" y="6665848"/>
                <a:ext cx="191880" cy="295200"/>
              </p14:xfrm>
            </p:contentPart>
          </mc:Choice>
          <mc:Fallback>
            <p:pic>
              <p:nvPicPr>
                <p:cNvPr id="93" name="Encre 92">
                  <a:extLst>
                    <a:ext uri="{FF2B5EF4-FFF2-40B4-BE49-F238E27FC236}">
                      <a16:creationId xmlns:a16="http://schemas.microsoft.com/office/drawing/2014/main" id="{913EE610-A647-860D-863F-BAAD869DE560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2665141" y="6657208"/>
                  <a:ext cx="209520" cy="3128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C43372D6-BBAD-E1C4-27E0-186332755153}"/>
              </a:ext>
            </a:extLst>
          </p:cNvPr>
          <p:cNvGrpSpPr/>
          <p:nvPr/>
        </p:nvGrpSpPr>
        <p:grpSpPr>
          <a:xfrm>
            <a:off x="3735061" y="4716088"/>
            <a:ext cx="1294200" cy="572400"/>
            <a:chOff x="3735061" y="4716088"/>
            <a:chExt cx="1294200" cy="57240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95" name="Encre 94">
                  <a:extLst>
                    <a:ext uri="{FF2B5EF4-FFF2-40B4-BE49-F238E27FC236}">
                      <a16:creationId xmlns:a16="http://schemas.microsoft.com/office/drawing/2014/main" id="{E09151C6-5170-765A-4B40-A63C5C166205}"/>
                    </a:ext>
                  </a:extLst>
                </p14:cNvPr>
                <p14:cNvContentPartPr/>
                <p14:nvPr/>
              </p14:nvContentPartPr>
              <p14:xfrm>
                <a:off x="3735061" y="4716088"/>
                <a:ext cx="212760" cy="278640"/>
              </p14:xfrm>
            </p:contentPart>
          </mc:Choice>
          <mc:Fallback>
            <p:pic>
              <p:nvPicPr>
                <p:cNvPr id="95" name="Encre 94">
                  <a:extLst>
                    <a:ext uri="{FF2B5EF4-FFF2-40B4-BE49-F238E27FC236}">
                      <a16:creationId xmlns:a16="http://schemas.microsoft.com/office/drawing/2014/main" id="{E09151C6-5170-765A-4B40-A63C5C166205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3726061" y="4707088"/>
                  <a:ext cx="230400" cy="29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96" name="Encre 95">
                  <a:extLst>
                    <a:ext uri="{FF2B5EF4-FFF2-40B4-BE49-F238E27FC236}">
                      <a16:creationId xmlns:a16="http://schemas.microsoft.com/office/drawing/2014/main" id="{5ECD2F2C-E500-7E2C-D6AA-EF14AAEE05DA}"/>
                    </a:ext>
                  </a:extLst>
                </p14:cNvPr>
                <p14:cNvContentPartPr/>
                <p14:nvPr/>
              </p14:nvContentPartPr>
              <p14:xfrm>
                <a:off x="3757741" y="4872688"/>
                <a:ext cx="97920" cy="360"/>
              </p14:xfrm>
            </p:contentPart>
          </mc:Choice>
          <mc:Fallback>
            <p:pic>
              <p:nvPicPr>
                <p:cNvPr id="96" name="Encre 95">
                  <a:extLst>
                    <a:ext uri="{FF2B5EF4-FFF2-40B4-BE49-F238E27FC236}">
                      <a16:creationId xmlns:a16="http://schemas.microsoft.com/office/drawing/2014/main" id="{5ECD2F2C-E500-7E2C-D6AA-EF14AAEE05DA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748741" y="4864048"/>
                  <a:ext cx="1155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97" name="Encre 96">
                  <a:extLst>
                    <a:ext uri="{FF2B5EF4-FFF2-40B4-BE49-F238E27FC236}">
                      <a16:creationId xmlns:a16="http://schemas.microsoft.com/office/drawing/2014/main" id="{628DA1FD-57BC-7248-66D4-D65B8C98F8A8}"/>
                    </a:ext>
                  </a:extLst>
                </p14:cNvPr>
                <p14:cNvContentPartPr/>
                <p14:nvPr/>
              </p14:nvContentPartPr>
              <p14:xfrm>
                <a:off x="3902821" y="4891768"/>
                <a:ext cx="29880" cy="115560"/>
              </p14:xfrm>
            </p:contentPart>
          </mc:Choice>
          <mc:Fallback>
            <p:pic>
              <p:nvPicPr>
                <p:cNvPr id="97" name="Encre 96">
                  <a:extLst>
                    <a:ext uri="{FF2B5EF4-FFF2-40B4-BE49-F238E27FC236}">
                      <a16:creationId xmlns:a16="http://schemas.microsoft.com/office/drawing/2014/main" id="{628DA1FD-57BC-7248-66D4-D65B8C98F8A8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3893821" y="4882768"/>
                  <a:ext cx="4752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98" name="Encre 97">
                  <a:extLst>
                    <a:ext uri="{FF2B5EF4-FFF2-40B4-BE49-F238E27FC236}">
                      <a16:creationId xmlns:a16="http://schemas.microsoft.com/office/drawing/2014/main" id="{8711D029-F495-3E6B-A23F-3C989AF1FF41}"/>
                    </a:ext>
                  </a:extLst>
                </p14:cNvPr>
                <p14:cNvContentPartPr/>
                <p14:nvPr/>
              </p14:nvContentPartPr>
              <p14:xfrm>
                <a:off x="4103341" y="4750288"/>
                <a:ext cx="360" cy="360"/>
              </p14:xfrm>
            </p:contentPart>
          </mc:Choice>
          <mc:Fallback>
            <p:pic>
              <p:nvPicPr>
                <p:cNvPr id="98" name="Encre 97">
                  <a:extLst>
                    <a:ext uri="{FF2B5EF4-FFF2-40B4-BE49-F238E27FC236}">
                      <a16:creationId xmlns:a16="http://schemas.microsoft.com/office/drawing/2014/main" id="{8711D029-F495-3E6B-A23F-3C989AF1FF41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4094341" y="474128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3">
              <p14:nvContentPartPr>
                <p14:cNvPr id="100" name="Encre 99">
                  <a:extLst>
                    <a:ext uri="{FF2B5EF4-FFF2-40B4-BE49-F238E27FC236}">
                      <a16:creationId xmlns:a16="http://schemas.microsoft.com/office/drawing/2014/main" id="{441C40C3-DB15-5EF1-5F62-83F203F97EBD}"/>
                    </a:ext>
                  </a:extLst>
                </p14:cNvPr>
                <p14:cNvContentPartPr/>
                <p14:nvPr/>
              </p14:nvContentPartPr>
              <p14:xfrm>
                <a:off x="4072381" y="4772608"/>
                <a:ext cx="98280" cy="286920"/>
              </p14:xfrm>
            </p:contentPart>
          </mc:Choice>
          <mc:Fallback>
            <p:pic>
              <p:nvPicPr>
                <p:cNvPr id="100" name="Encre 99">
                  <a:extLst>
                    <a:ext uri="{FF2B5EF4-FFF2-40B4-BE49-F238E27FC236}">
                      <a16:creationId xmlns:a16="http://schemas.microsoft.com/office/drawing/2014/main" id="{441C40C3-DB15-5EF1-5F62-83F203F97EBD}"/>
                    </a:ext>
                  </a:extLst>
                </p:cNvPr>
                <p:cNvPicPr/>
                <p:nvPr/>
              </p:nvPicPr>
              <p:blipFill>
                <a:blip r:embed="rId144"/>
                <a:stretch>
                  <a:fillRect/>
                </a:stretch>
              </p:blipFill>
              <p:spPr>
                <a:xfrm>
                  <a:off x="4063381" y="4763608"/>
                  <a:ext cx="11592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5">
              <p14:nvContentPartPr>
                <p14:cNvPr id="101" name="Encre 100">
                  <a:extLst>
                    <a:ext uri="{FF2B5EF4-FFF2-40B4-BE49-F238E27FC236}">
                      <a16:creationId xmlns:a16="http://schemas.microsoft.com/office/drawing/2014/main" id="{EAC5A748-51D0-6222-44AD-7BD5C1842D10}"/>
                    </a:ext>
                  </a:extLst>
                </p14:cNvPr>
                <p14:cNvContentPartPr/>
                <p14:nvPr/>
              </p14:nvContentPartPr>
              <p14:xfrm>
                <a:off x="4235821" y="4884208"/>
                <a:ext cx="113400" cy="170640"/>
              </p14:xfrm>
            </p:contentPart>
          </mc:Choice>
          <mc:Fallback>
            <p:pic>
              <p:nvPicPr>
                <p:cNvPr id="101" name="Encre 100">
                  <a:extLst>
                    <a:ext uri="{FF2B5EF4-FFF2-40B4-BE49-F238E27FC236}">
                      <a16:creationId xmlns:a16="http://schemas.microsoft.com/office/drawing/2014/main" id="{EAC5A748-51D0-6222-44AD-7BD5C1842D10}"/>
                    </a:ext>
                  </a:extLst>
                </p:cNvPr>
                <p:cNvPicPr/>
                <p:nvPr/>
              </p:nvPicPr>
              <p:blipFill>
                <a:blip r:embed="rId146"/>
                <a:stretch>
                  <a:fillRect/>
                </a:stretch>
              </p:blipFill>
              <p:spPr>
                <a:xfrm>
                  <a:off x="4226821" y="4875568"/>
                  <a:ext cx="131040" cy="188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7">
              <p14:nvContentPartPr>
                <p14:cNvPr id="102" name="Encre 101">
                  <a:extLst>
                    <a:ext uri="{FF2B5EF4-FFF2-40B4-BE49-F238E27FC236}">
                      <a16:creationId xmlns:a16="http://schemas.microsoft.com/office/drawing/2014/main" id="{B5B3E245-8DE5-8CDA-591A-B7E195A0887B}"/>
                    </a:ext>
                  </a:extLst>
                </p14:cNvPr>
                <p14:cNvContentPartPr/>
                <p14:nvPr/>
              </p14:nvContentPartPr>
              <p14:xfrm>
                <a:off x="4281901" y="4962328"/>
                <a:ext cx="73800" cy="7200"/>
              </p14:xfrm>
            </p:contentPart>
          </mc:Choice>
          <mc:Fallback>
            <p:pic>
              <p:nvPicPr>
                <p:cNvPr id="102" name="Encre 101">
                  <a:extLst>
                    <a:ext uri="{FF2B5EF4-FFF2-40B4-BE49-F238E27FC236}">
                      <a16:creationId xmlns:a16="http://schemas.microsoft.com/office/drawing/2014/main" id="{B5B3E245-8DE5-8CDA-591A-B7E195A0887B}"/>
                    </a:ext>
                  </a:extLst>
                </p:cNvPr>
                <p:cNvPicPr/>
                <p:nvPr/>
              </p:nvPicPr>
              <p:blipFill>
                <a:blip r:embed="rId148"/>
                <a:stretch>
                  <a:fillRect/>
                </a:stretch>
              </p:blipFill>
              <p:spPr>
                <a:xfrm>
                  <a:off x="4273261" y="4953328"/>
                  <a:ext cx="91440" cy="24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9">
              <p14:nvContentPartPr>
                <p14:cNvPr id="103" name="Encre 102">
                  <a:extLst>
                    <a:ext uri="{FF2B5EF4-FFF2-40B4-BE49-F238E27FC236}">
                      <a16:creationId xmlns:a16="http://schemas.microsoft.com/office/drawing/2014/main" id="{E632020F-D471-9694-E86F-66DB64C4B11D}"/>
                    </a:ext>
                  </a:extLst>
                </p14:cNvPr>
                <p14:cNvContentPartPr/>
                <p14:nvPr/>
              </p14:nvContentPartPr>
              <p14:xfrm>
                <a:off x="4363981" y="4995448"/>
                <a:ext cx="61200" cy="128160"/>
              </p14:xfrm>
            </p:contentPart>
          </mc:Choice>
          <mc:Fallback>
            <p:pic>
              <p:nvPicPr>
                <p:cNvPr id="103" name="Encre 102">
                  <a:extLst>
                    <a:ext uri="{FF2B5EF4-FFF2-40B4-BE49-F238E27FC236}">
                      <a16:creationId xmlns:a16="http://schemas.microsoft.com/office/drawing/2014/main" id="{E632020F-D471-9694-E86F-66DB64C4B11D}"/>
                    </a:ext>
                  </a:extLst>
                </p:cNvPr>
                <p:cNvPicPr/>
                <p:nvPr/>
              </p:nvPicPr>
              <p:blipFill>
                <a:blip r:embed="rId150"/>
                <a:stretch>
                  <a:fillRect/>
                </a:stretch>
              </p:blipFill>
              <p:spPr>
                <a:xfrm>
                  <a:off x="4355341" y="4986808"/>
                  <a:ext cx="7884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1">
              <p14:nvContentPartPr>
                <p14:cNvPr id="104" name="Encre 103">
                  <a:extLst>
                    <a:ext uri="{FF2B5EF4-FFF2-40B4-BE49-F238E27FC236}">
                      <a16:creationId xmlns:a16="http://schemas.microsoft.com/office/drawing/2014/main" id="{9FC2C2F5-9B12-2FCB-D83E-9EA80B40644A}"/>
                    </a:ext>
                  </a:extLst>
                </p14:cNvPr>
                <p14:cNvContentPartPr/>
                <p14:nvPr/>
              </p14:nvContentPartPr>
              <p14:xfrm>
                <a:off x="4468021" y="5073568"/>
                <a:ext cx="156960" cy="214920"/>
              </p14:xfrm>
            </p:contentPart>
          </mc:Choice>
          <mc:Fallback>
            <p:pic>
              <p:nvPicPr>
                <p:cNvPr id="104" name="Encre 103">
                  <a:extLst>
                    <a:ext uri="{FF2B5EF4-FFF2-40B4-BE49-F238E27FC236}">
                      <a16:creationId xmlns:a16="http://schemas.microsoft.com/office/drawing/2014/main" id="{9FC2C2F5-9B12-2FCB-D83E-9EA80B40644A}"/>
                    </a:ext>
                  </a:extLst>
                </p:cNvPr>
                <p:cNvPicPr/>
                <p:nvPr/>
              </p:nvPicPr>
              <p:blipFill>
                <a:blip r:embed="rId152"/>
                <a:stretch>
                  <a:fillRect/>
                </a:stretch>
              </p:blipFill>
              <p:spPr>
                <a:xfrm>
                  <a:off x="4459381" y="5064568"/>
                  <a:ext cx="174600" cy="23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3">
              <p14:nvContentPartPr>
                <p14:cNvPr id="106" name="Encre 105">
                  <a:extLst>
                    <a:ext uri="{FF2B5EF4-FFF2-40B4-BE49-F238E27FC236}">
                      <a16:creationId xmlns:a16="http://schemas.microsoft.com/office/drawing/2014/main" id="{02DB220F-BC3B-3B7E-9AAC-7DDB2C210900}"/>
                    </a:ext>
                  </a:extLst>
                </p14:cNvPr>
                <p14:cNvContentPartPr/>
                <p14:nvPr/>
              </p14:nvContentPartPr>
              <p14:xfrm>
                <a:off x="4672141" y="5079328"/>
                <a:ext cx="351360" cy="117000"/>
              </p14:xfrm>
            </p:contentPart>
          </mc:Choice>
          <mc:Fallback>
            <p:pic>
              <p:nvPicPr>
                <p:cNvPr id="106" name="Encre 105">
                  <a:extLst>
                    <a:ext uri="{FF2B5EF4-FFF2-40B4-BE49-F238E27FC236}">
                      <a16:creationId xmlns:a16="http://schemas.microsoft.com/office/drawing/2014/main" id="{02DB220F-BC3B-3B7E-9AAC-7DDB2C210900}"/>
                    </a:ext>
                  </a:extLst>
                </p:cNvPr>
                <p:cNvPicPr/>
                <p:nvPr/>
              </p:nvPicPr>
              <p:blipFill>
                <a:blip r:embed="rId154"/>
                <a:stretch>
                  <a:fillRect/>
                </a:stretch>
              </p:blipFill>
              <p:spPr>
                <a:xfrm>
                  <a:off x="4663501" y="5070688"/>
                  <a:ext cx="369000" cy="13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5">
              <p14:nvContentPartPr>
                <p14:cNvPr id="107" name="Encre 106">
                  <a:extLst>
                    <a:ext uri="{FF2B5EF4-FFF2-40B4-BE49-F238E27FC236}">
                      <a16:creationId xmlns:a16="http://schemas.microsoft.com/office/drawing/2014/main" id="{C37247E1-058E-CCD8-EFC2-A5A8DC91DD01}"/>
                    </a:ext>
                  </a:extLst>
                </p14:cNvPr>
                <p14:cNvContentPartPr/>
                <p14:nvPr/>
              </p14:nvContentPartPr>
              <p14:xfrm>
                <a:off x="4912981" y="5021728"/>
                <a:ext cx="116280" cy="51840"/>
              </p14:xfrm>
            </p:contentPart>
          </mc:Choice>
          <mc:Fallback>
            <p:pic>
              <p:nvPicPr>
                <p:cNvPr id="107" name="Encre 106">
                  <a:extLst>
                    <a:ext uri="{FF2B5EF4-FFF2-40B4-BE49-F238E27FC236}">
                      <a16:creationId xmlns:a16="http://schemas.microsoft.com/office/drawing/2014/main" id="{C37247E1-058E-CCD8-EFC2-A5A8DC91DD01}"/>
                    </a:ext>
                  </a:extLst>
                </p:cNvPr>
                <p:cNvPicPr/>
                <p:nvPr/>
              </p:nvPicPr>
              <p:blipFill>
                <a:blip r:embed="rId156"/>
                <a:stretch>
                  <a:fillRect/>
                </a:stretch>
              </p:blipFill>
              <p:spPr>
                <a:xfrm>
                  <a:off x="4904341" y="5013088"/>
                  <a:ext cx="133920" cy="69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7">
              <p14:nvContentPartPr>
                <p14:cNvPr id="108" name="Encre 107">
                  <a:extLst>
                    <a:ext uri="{FF2B5EF4-FFF2-40B4-BE49-F238E27FC236}">
                      <a16:creationId xmlns:a16="http://schemas.microsoft.com/office/drawing/2014/main" id="{981AF5A8-DE79-4BAC-E2D4-E5B529C48E82}"/>
                    </a:ext>
                  </a:extLst>
                </p14:cNvPr>
                <p14:cNvContentPartPr/>
                <p14:nvPr/>
              </p14:nvContentPartPr>
              <p14:xfrm>
                <a:off x="5028901" y="5129368"/>
                <a:ext cx="360" cy="90720"/>
              </p14:xfrm>
            </p:contentPart>
          </mc:Choice>
          <mc:Fallback>
            <p:pic>
              <p:nvPicPr>
                <p:cNvPr id="108" name="Encre 107">
                  <a:extLst>
                    <a:ext uri="{FF2B5EF4-FFF2-40B4-BE49-F238E27FC236}">
                      <a16:creationId xmlns:a16="http://schemas.microsoft.com/office/drawing/2014/main" id="{981AF5A8-DE79-4BAC-E2D4-E5B529C48E82}"/>
                    </a:ext>
                  </a:extLst>
                </p:cNvPr>
                <p:cNvPicPr/>
                <p:nvPr/>
              </p:nvPicPr>
              <p:blipFill>
                <a:blip r:embed="rId158"/>
                <a:stretch>
                  <a:fillRect/>
                </a:stretch>
              </p:blipFill>
              <p:spPr>
                <a:xfrm>
                  <a:off x="5019901" y="5120728"/>
                  <a:ext cx="18000" cy="1083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16" name="Groupe 115">
            <a:extLst>
              <a:ext uri="{FF2B5EF4-FFF2-40B4-BE49-F238E27FC236}">
                <a16:creationId xmlns:a16="http://schemas.microsoft.com/office/drawing/2014/main" id="{0D657872-07FE-9C96-AE49-68C6A63AF312}"/>
              </a:ext>
            </a:extLst>
          </p:cNvPr>
          <p:cNvGrpSpPr/>
          <p:nvPr/>
        </p:nvGrpSpPr>
        <p:grpSpPr>
          <a:xfrm>
            <a:off x="5250301" y="5753608"/>
            <a:ext cx="1101960" cy="446040"/>
            <a:chOff x="5250301" y="5753608"/>
            <a:chExt cx="1101960" cy="446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59">
              <p14:nvContentPartPr>
                <p14:cNvPr id="110" name="Encre 109">
                  <a:extLst>
                    <a:ext uri="{FF2B5EF4-FFF2-40B4-BE49-F238E27FC236}">
                      <a16:creationId xmlns:a16="http://schemas.microsoft.com/office/drawing/2014/main" id="{2F26D306-09B8-76F1-C820-B9EE5728E86A}"/>
                    </a:ext>
                  </a:extLst>
                </p14:cNvPr>
                <p14:cNvContentPartPr/>
                <p14:nvPr/>
              </p14:nvContentPartPr>
              <p14:xfrm>
                <a:off x="5250301" y="5886448"/>
                <a:ext cx="216360" cy="236880"/>
              </p14:xfrm>
            </p:contentPart>
          </mc:Choice>
          <mc:Fallback>
            <p:pic>
              <p:nvPicPr>
                <p:cNvPr id="110" name="Encre 109">
                  <a:extLst>
                    <a:ext uri="{FF2B5EF4-FFF2-40B4-BE49-F238E27FC236}">
                      <a16:creationId xmlns:a16="http://schemas.microsoft.com/office/drawing/2014/main" id="{2F26D306-09B8-76F1-C820-B9EE5728E86A}"/>
                    </a:ext>
                  </a:extLst>
                </p:cNvPr>
                <p:cNvPicPr/>
                <p:nvPr/>
              </p:nvPicPr>
              <p:blipFill>
                <a:blip r:embed="rId160"/>
                <a:stretch>
                  <a:fillRect/>
                </a:stretch>
              </p:blipFill>
              <p:spPr>
                <a:xfrm>
                  <a:off x="5241301" y="5877808"/>
                  <a:ext cx="234000" cy="25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1">
              <p14:nvContentPartPr>
                <p14:cNvPr id="111" name="Encre 110">
                  <a:extLst>
                    <a:ext uri="{FF2B5EF4-FFF2-40B4-BE49-F238E27FC236}">
                      <a16:creationId xmlns:a16="http://schemas.microsoft.com/office/drawing/2014/main" id="{9EEF248C-85B9-0E12-1B88-C5214B4F7FEE}"/>
                    </a:ext>
                  </a:extLst>
                </p14:cNvPr>
                <p14:cNvContentPartPr/>
                <p14:nvPr/>
              </p14:nvContentPartPr>
              <p14:xfrm>
                <a:off x="5524261" y="5753608"/>
                <a:ext cx="73800" cy="388080"/>
              </p14:xfrm>
            </p:contentPart>
          </mc:Choice>
          <mc:Fallback>
            <p:pic>
              <p:nvPicPr>
                <p:cNvPr id="111" name="Encre 110">
                  <a:extLst>
                    <a:ext uri="{FF2B5EF4-FFF2-40B4-BE49-F238E27FC236}">
                      <a16:creationId xmlns:a16="http://schemas.microsoft.com/office/drawing/2014/main" id="{9EEF248C-85B9-0E12-1B88-C5214B4F7FEE}"/>
                    </a:ext>
                  </a:extLst>
                </p:cNvPr>
                <p:cNvPicPr/>
                <p:nvPr/>
              </p:nvPicPr>
              <p:blipFill>
                <a:blip r:embed="rId162"/>
                <a:stretch>
                  <a:fillRect/>
                </a:stretch>
              </p:blipFill>
              <p:spPr>
                <a:xfrm>
                  <a:off x="5515621" y="5744968"/>
                  <a:ext cx="91440" cy="405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113" name="Encre 112">
                  <a:extLst>
                    <a:ext uri="{FF2B5EF4-FFF2-40B4-BE49-F238E27FC236}">
                      <a16:creationId xmlns:a16="http://schemas.microsoft.com/office/drawing/2014/main" id="{D4DDDBA9-0528-C553-AA9C-19963C1AC1E6}"/>
                    </a:ext>
                  </a:extLst>
                </p14:cNvPr>
                <p14:cNvContentPartPr/>
                <p14:nvPr/>
              </p14:nvContentPartPr>
              <p14:xfrm>
                <a:off x="5664661" y="5963488"/>
                <a:ext cx="218160" cy="215280"/>
              </p14:xfrm>
            </p:contentPart>
          </mc:Choice>
          <mc:Fallback>
            <p:pic>
              <p:nvPicPr>
                <p:cNvPr id="113" name="Encre 112">
                  <a:extLst>
                    <a:ext uri="{FF2B5EF4-FFF2-40B4-BE49-F238E27FC236}">
                      <a16:creationId xmlns:a16="http://schemas.microsoft.com/office/drawing/2014/main" id="{D4DDDBA9-0528-C553-AA9C-19963C1AC1E6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5656021" y="5954488"/>
                  <a:ext cx="235800" cy="23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114" name="Encre 113">
                  <a:extLst>
                    <a:ext uri="{FF2B5EF4-FFF2-40B4-BE49-F238E27FC236}">
                      <a16:creationId xmlns:a16="http://schemas.microsoft.com/office/drawing/2014/main" id="{5C678119-A5B9-5F1B-7A67-0105F45F8E19}"/>
                    </a:ext>
                  </a:extLst>
                </p14:cNvPr>
                <p14:cNvContentPartPr/>
                <p14:nvPr/>
              </p14:nvContentPartPr>
              <p14:xfrm>
                <a:off x="5920621" y="6040888"/>
                <a:ext cx="148320" cy="144000"/>
              </p14:xfrm>
            </p:contentPart>
          </mc:Choice>
          <mc:Fallback>
            <p:pic>
              <p:nvPicPr>
                <p:cNvPr id="114" name="Encre 113">
                  <a:extLst>
                    <a:ext uri="{FF2B5EF4-FFF2-40B4-BE49-F238E27FC236}">
                      <a16:creationId xmlns:a16="http://schemas.microsoft.com/office/drawing/2014/main" id="{5C678119-A5B9-5F1B-7A67-0105F45F8E19}"/>
                    </a:ext>
                  </a:extLst>
                </p:cNvPr>
                <p:cNvPicPr/>
                <p:nvPr/>
              </p:nvPicPr>
              <p:blipFill>
                <a:blip r:embed="rId166"/>
                <a:stretch>
                  <a:fillRect/>
                </a:stretch>
              </p:blipFill>
              <p:spPr>
                <a:xfrm>
                  <a:off x="5911621" y="6031888"/>
                  <a:ext cx="16596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7">
              <p14:nvContentPartPr>
                <p14:cNvPr id="115" name="Encre 114">
                  <a:extLst>
                    <a:ext uri="{FF2B5EF4-FFF2-40B4-BE49-F238E27FC236}">
                      <a16:creationId xmlns:a16="http://schemas.microsoft.com/office/drawing/2014/main" id="{A3D4A988-8BBD-5111-D562-30ED3B4C02A1}"/>
                    </a:ext>
                  </a:extLst>
                </p14:cNvPr>
                <p14:cNvContentPartPr/>
                <p14:nvPr/>
              </p14:nvContentPartPr>
              <p14:xfrm>
                <a:off x="6121141" y="6043768"/>
                <a:ext cx="231120" cy="155880"/>
              </p14:xfrm>
            </p:contentPart>
          </mc:Choice>
          <mc:Fallback>
            <p:pic>
              <p:nvPicPr>
                <p:cNvPr id="115" name="Encre 114">
                  <a:extLst>
                    <a:ext uri="{FF2B5EF4-FFF2-40B4-BE49-F238E27FC236}">
                      <a16:creationId xmlns:a16="http://schemas.microsoft.com/office/drawing/2014/main" id="{A3D4A988-8BBD-5111-D562-30ED3B4C02A1}"/>
                    </a:ext>
                  </a:extLst>
                </p:cNvPr>
                <p:cNvPicPr/>
                <p:nvPr/>
              </p:nvPicPr>
              <p:blipFill>
                <a:blip r:embed="rId168"/>
                <a:stretch>
                  <a:fillRect/>
                </a:stretch>
              </p:blipFill>
              <p:spPr>
                <a:xfrm>
                  <a:off x="6112141" y="6034768"/>
                  <a:ext cx="248760" cy="1735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EF4CCED5-E94C-16F1-2F0C-8B5C2FA93CD5}"/>
              </a:ext>
            </a:extLst>
          </p:cNvPr>
          <p:cNvGrpSpPr/>
          <p:nvPr/>
        </p:nvGrpSpPr>
        <p:grpSpPr>
          <a:xfrm>
            <a:off x="6400861" y="6041968"/>
            <a:ext cx="863640" cy="407160"/>
            <a:chOff x="6400861" y="6041968"/>
            <a:chExt cx="863640" cy="4071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9">
              <p14:nvContentPartPr>
                <p14:cNvPr id="117" name="Encre 116">
                  <a:extLst>
                    <a:ext uri="{FF2B5EF4-FFF2-40B4-BE49-F238E27FC236}">
                      <a16:creationId xmlns:a16="http://schemas.microsoft.com/office/drawing/2014/main" id="{055F9CE0-3976-D0F6-D3A7-83256660F955}"/>
                    </a:ext>
                  </a:extLst>
                </p14:cNvPr>
                <p14:cNvContentPartPr/>
                <p14:nvPr/>
              </p14:nvContentPartPr>
              <p14:xfrm>
                <a:off x="6400861" y="6041968"/>
                <a:ext cx="248040" cy="304560"/>
              </p14:xfrm>
            </p:contentPart>
          </mc:Choice>
          <mc:Fallback>
            <p:pic>
              <p:nvPicPr>
                <p:cNvPr id="117" name="Encre 116">
                  <a:extLst>
                    <a:ext uri="{FF2B5EF4-FFF2-40B4-BE49-F238E27FC236}">
                      <a16:creationId xmlns:a16="http://schemas.microsoft.com/office/drawing/2014/main" id="{055F9CE0-3976-D0F6-D3A7-83256660F955}"/>
                    </a:ext>
                  </a:extLst>
                </p:cNvPr>
                <p:cNvPicPr/>
                <p:nvPr/>
              </p:nvPicPr>
              <p:blipFill>
                <a:blip r:embed="rId170"/>
                <a:stretch>
                  <a:fillRect/>
                </a:stretch>
              </p:blipFill>
              <p:spPr>
                <a:xfrm>
                  <a:off x="6391861" y="6033328"/>
                  <a:ext cx="265680" cy="322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1">
              <p14:nvContentPartPr>
                <p14:cNvPr id="118" name="Encre 117">
                  <a:extLst>
                    <a:ext uri="{FF2B5EF4-FFF2-40B4-BE49-F238E27FC236}">
                      <a16:creationId xmlns:a16="http://schemas.microsoft.com/office/drawing/2014/main" id="{A4AFF7C9-7A87-C979-3F57-08076EF96B85}"/>
                    </a:ext>
                  </a:extLst>
                </p14:cNvPr>
                <p14:cNvContentPartPr/>
                <p14:nvPr/>
              </p14:nvContentPartPr>
              <p14:xfrm>
                <a:off x="6759421" y="6110728"/>
                <a:ext cx="139320" cy="338400"/>
              </p14:xfrm>
            </p:contentPart>
          </mc:Choice>
          <mc:Fallback>
            <p:pic>
              <p:nvPicPr>
                <p:cNvPr id="118" name="Encre 117">
                  <a:extLst>
                    <a:ext uri="{FF2B5EF4-FFF2-40B4-BE49-F238E27FC236}">
                      <a16:creationId xmlns:a16="http://schemas.microsoft.com/office/drawing/2014/main" id="{A4AFF7C9-7A87-C979-3F57-08076EF96B85}"/>
                    </a:ext>
                  </a:extLst>
                </p:cNvPr>
                <p:cNvPicPr/>
                <p:nvPr/>
              </p:nvPicPr>
              <p:blipFill>
                <a:blip r:embed="rId172"/>
                <a:stretch>
                  <a:fillRect/>
                </a:stretch>
              </p:blipFill>
              <p:spPr>
                <a:xfrm>
                  <a:off x="6750421" y="6101728"/>
                  <a:ext cx="156960" cy="356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3">
              <p14:nvContentPartPr>
                <p14:cNvPr id="120" name="Encre 119">
                  <a:extLst>
                    <a:ext uri="{FF2B5EF4-FFF2-40B4-BE49-F238E27FC236}">
                      <a16:creationId xmlns:a16="http://schemas.microsoft.com/office/drawing/2014/main" id="{AAB506D0-A8DC-C3E3-36DA-1FA76799E308}"/>
                    </a:ext>
                  </a:extLst>
                </p14:cNvPr>
                <p14:cNvContentPartPr/>
                <p14:nvPr/>
              </p14:nvContentPartPr>
              <p14:xfrm>
                <a:off x="6945181" y="6120088"/>
                <a:ext cx="113760" cy="243000"/>
              </p14:xfrm>
            </p:contentPart>
          </mc:Choice>
          <mc:Fallback>
            <p:pic>
              <p:nvPicPr>
                <p:cNvPr id="120" name="Encre 119">
                  <a:extLst>
                    <a:ext uri="{FF2B5EF4-FFF2-40B4-BE49-F238E27FC236}">
                      <a16:creationId xmlns:a16="http://schemas.microsoft.com/office/drawing/2014/main" id="{AAB506D0-A8DC-C3E3-36DA-1FA76799E308}"/>
                    </a:ext>
                  </a:extLst>
                </p:cNvPr>
                <p:cNvPicPr/>
                <p:nvPr/>
              </p:nvPicPr>
              <p:blipFill>
                <a:blip r:embed="rId174"/>
                <a:stretch>
                  <a:fillRect/>
                </a:stretch>
              </p:blipFill>
              <p:spPr>
                <a:xfrm>
                  <a:off x="6936541" y="6111448"/>
                  <a:ext cx="131400" cy="260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5">
              <p14:nvContentPartPr>
                <p14:cNvPr id="122" name="Encre 121">
                  <a:extLst>
                    <a:ext uri="{FF2B5EF4-FFF2-40B4-BE49-F238E27FC236}">
                      <a16:creationId xmlns:a16="http://schemas.microsoft.com/office/drawing/2014/main" id="{9D73BC5A-F905-6988-5AD5-C8ED2D7F306E}"/>
                    </a:ext>
                  </a:extLst>
                </p14:cNvPr>
                <p14:cNvContentPartPr/>
                <p14:nvPr/>
              </p14:nvContentPartPr>
              <p14:xfrm>
                <a:off x="7168741" y="6153208"/>
                <a:ext cx="95760" cy="170640"/>
              </p14:xfrm>
            </p:contentPart>
          </mc:Choice>
          <mc:Fallback>
            <p:pic>
              <p:nvPicPr>
                <p:cNvPr id="122" name="Encre 121">
                  <a:extLst>
                    <a:ext uri="{FF2B5EF4-FFF2-40B4-BE49-F238E27FC236}">
                      <a16:creationId xmlns:a16="http://schemas.microsoft.com/office/drawing/2014/main" id="{9D73BC5A-F905-6988-5AD5-C8ED2D7F306E}"/>
                    </a:ext>
                  </a:extLst>
                </p:cNvPr>
                <p:cNvPicPr/>
                <p:nvPr/>
              </p:nvPicPr>
              <p:blipFill>
                <a:blip r:embed="rId176"/>
                <a:stretch>
                  <a:fillRect/>
                </a:stretch>
              </p:blipFill>
              <p:spPr>
                <a:xfrm>
                  <a:off x="7160101" y="6144568"/>
                  <a:ext cx="113400" cy="18828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56" name="Groupe 155">
            <a:extLst>
              <a:ext uri="{FF2B5EF4-FFF2-40B4-BE49-F238E27FC236}">
                <a16:creationId xmlns:a16="http://schemas.microsoft.com/office/drawing/2014/main" id="{00166BDE-9F1D-44DB-7067-258D1A9360C3}"/>
              </a:ext>
            </a:extLst>
          </p:cNvPr>
          <p:cNvGrpSpPr/>
          <p:nvPr/>
        </p:nvGrpSpPr>
        <p:grpSpPr>
          <a:xfrm>
            <a:off x="6166501" y="3222448"/>
            <a:ext cx="2055960" cy="1438612"/>
            <a:chOff x="6166501" y="3222448"/>
            <a:chExt cx="2055960" cy="1438612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77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9F1382ED-B6BB-7541-22CA-62B5FC9F3255}"/>
                    </a:ext>
                  </a:extLst>
                </p14:cNvPr>
                <p14:cNvContentPartPr/>
                <p14:nvPr/>
              </p14:nvContentPartPr>
              <p14:xfrm>
                <a:off x="6221941" y="3847100"/>
                <a:ext cx="221040" cy="360"/>
              </p14:xfrm>
            </p:contentPart>
          </mc:Choice>
          <mc:Fallback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9F1382ED-B6BB-7541-22CA-62B5FC9F3255}"/>
                    </a:ext>
                  </a:extLst>
                </p:cNvPr>
                <p:cNvPicPr/>
                <p:nvPr/>
              </p:nvPicPr>
              <p:blipFill>
                <a:blip r:embed="rId178"/>
                <a:stretch>
                  <a:fillRect/>
                </a:stretch>
              </p:blipFill>
              <p:spPr>
                <a:xfrm>
                  <a:off x="6213301" y="3838100"/>
                  <a:ext cx="23868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9">
              <p14:nvContentPartPr>
                <p14:cNvPr id="15" name="Encre 14">
                  <a:extLst>
                    <a:ext uri="{FF2B5EF4-FFF2-40B4-BE49-F238E27FC236}">
                      <a16:creationId xmlns:a16="http://schemas.microsoft.com/office/drawing/2014/main" id="{ABF281E8-50E6-B562-AD3B-0A09A4A365F0}"/>
                    </a:ext>
                  </a:extLst>
                </p14:cNvPr>
                <p14:cNvContentPartPr/>
                <p14:nvPr/>
              </p14:nvContentPartPr>
              <p14:xfrm>
                <a:off x="6166501" y="4001180"/>
                <a:ext cx="353520" cy="13680"/>
              </p14:xfrm>
            </p:contentPart>
          </mc:Choice>
          <mc:Fallback>
            <p:pic>
              <p:nvPicPr>
                <p:cNvPr id="15" name="Encre 14">
                  <a:extLst>
                    <a:ext uri="{FF2B5EF4-FFF2-40B4-BE49-F238E27FC236}">
                      <a16:creationId xmlns:a16="http://schemas.microsoft.com/office/drawing/2014/main" id="{ABF281E8-50E6-B562-AD3B-0A09A4A365F0}"/>
                    </a:ext>
                  </a:extLst>
                </p:cNvPr>
                <p:cNvPicPr/>
                <p:nvPr/>
              </p:nvPicPr>
              <p:blipFill>
                <a:blip r:embed="rId180"/>
                <a:stretch>
                  <a:fillRect/>
                </a:stretch>
              </p:blipFill>
              <p:spPr>
                <a:xfrm>
                  <a:off x="6157501" y="3992180"/>
                  <a:ext cx="371160" cy="3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1">
              <p14:nvContentPartPr>
                <p14:cNvPr id="17" name="Encre 16">
                  <a:extLst>
                    <a:ext uri="{FF2B5EF4-FFF2-40B4-BE49-F238E27FC236}">
                      <a16:creationId xmlns:a16="http://schemas.microsoft.com/office/drawing/2014/main" id="{8830606F-A2D3-7BA6-11AA-23C566D412C6}"/>
                    </a:ext>
                  </a:extLst>
                </p14:cNvPr>
                <p14:cNvContentPartPr/>
                <p14:nvPr/>
              </p14:nvContentPartPr>
              <p14:xfrm>
                <a:off x="6211141" y="4290980"/>
                <a:ext cx="478800" cy="69480"/>
              </p14:xfrm>
            </p:contentPart>
          </mc:Choice>
          <mc:Fallback>
            <p:pic>
              <p:nvPicPr>
                <p:cNvPr id="17" name="Encre 16">
                  <a:extLst>
                    <a:ext uri="{FF2B5EF4-FFF2-40B4-BE49-F238E27FC236}">
                      <a16:creationId xmlns:a16="http://schemas.microsoft.com/office/drawing/2014/main" id="{8830606F-A2D3-7BA6-11AA-23C566D412C6}"/>
                    </a:ext>
                  </a:extLst>
                </p:cNvPr>
                <p:cNvPicPr/>
                <p:nvPr/>
              </p:nvPicPr>
              <p:blipFill>
                <a:blip r:embed="rId182"/>
                <a:stretch>
                  <a:fillRect/>
                </a:stretch>
              </p:blipFill>
              <p:spPr>
                <a:xfrm>
                  <a:off x="6202141" y="4282340"/>
                  <a:ext cx="496440" cy="8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3">
              <p14:nvContentPartPr>
                <p14:cNvPr id="18" name="Encre 17">
                  <a:extLst>
                    <a:ext uri="{FF2B5EF4-FFF2-40B4-BE49-F238E27FC236}">
                      <a16:creationId xmlns:a16="http://schemas.microsoft.com/office/drawing/2014/main" id="{2D9B8928-E411-86B5-8CFD-D779F3DFB030}"/>
                    </a:ext>
                  </a:extLst>
                </p14:cNvPr>
                <p14:cNvContentPartPr/>
                <p14:nvPr/>
              </p14:nvContentPartPr>
              <p14:xfrm>
                <a:off x="6433981" y="4437860"/>
                <a:ext cx="483120" cy="101880"/>
              </p14:xfrm>
            </p:contentPart>
          </mc:Choice>
          <mc:Fallback>
            <p:pic>
              <p:nvPicPr>
                <p:cNvPr id="18" name="Encre 17">
                  <a:extLst>
                    <a:ext uri="{FF2B5EF4-FFF2-40B4-BE49-F238E27FC236}">
                      <a16:creationId xmlns:a16="http://schemas.microsoft.com/office/drawing/2014/main" id="{2D9B8928-E411-86B5-8CFD-D779F3DFB030}"/>
                    </a:ext>
                  </a:extLst>
                </p:cNvPr>
                <p:cNvPicPr/>
                <p:nvPr/>
              </p:nvPicPr>
              <p:blipFill>
                <a:blip r:embed="rId184"/>
                <a:stretch>
                  <a:fillRect/>
                </a:stretch>
              </p:blipFill>
              <p:spPr>
                <a:xfrm>
                  <a:off x="6425341" y="4429220"/>
                  <a:ext cx="500760" cy="119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5">
              <p14:nvContentPartPr>
                <p14:cNvPr id="19" name="Encre 18">
                  <a:extLst>
                    <a:ext uri="{FF2B5EF4-FFF2-40B4-BE49-F238E27FC236}">
                      <a16:creationId xmlns:a16="http://schemas.microsoft.com/office/drawing/2014/main" id="{9C0C5068-0ADC-CB3D-6F87-B46B4D0C4741}"/>
                    </a:ext>
                  </a:extLst>
                </p14:cNvPr>
                <p14:cNvContentPartPr/>
                <p14:nvPr/>
              </p14:nvContentPartPr>
              <p14:xfrm>
                <a:off x="6656821" y="4649900"/>
                <a:ext cx="180360" cy="11160"/>
              </p14:xfrm>
            </p:contentPart>
          </mc:Choice>
          <mc:Fallback>
            <p:pic>
              <p:nvPicPr>
                <p:cNvPr id="19" name="Encre 18">
                  <a:extLst>
                    <a:ext uri="{FF2B5EF4-FFF2-40B4-BE49-F238E27FC236}">
                      <a16:creationId xmlns:a16="http://schemas.microsoft.com/office/drawing/2014/main" id="{9C0C5068-0ADC-CB3D-6F87-B46B4D0C4741}"/>
                    </a:ext>
                  </a:extLst>
                </p:cNvPr>
                <p:cNvPicPr/>
                <p:nvPr/>
              </p:nvPicPr>
              <p:blipFill>
                <a:blip r:embed="rId186"/>
                <a:stretch>
                  <a:fillRect/>
                </a:stretch>
              </p:blipFill>
              <p:spPr>
                <a:xfrm>
                  <a:off x="6648181" y="4641260"/>
                  <a:ext cx="19800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7">
              <p14:nvContentPartPr>
                <p14:cNvPr id="124" name="Encre 123">
                  <a:extLst>
                    <a:ext uri="{FF2B5EF4-FFF2-40B4-BE49-F238E27FC236}">
                      <a16:creationId xmlns:a16="http://schemas.microsoft.com/office/drawing/2014/main" id="{AE3AFA60-920D-1C45-2A35-51BDC7E739F7}"/>
                    </a:ext>
                  </a:extLst>
                </p14:cNvPr>
                <p14:cNvContentPartPr/>
                <p14:nvPr/>
              </p14:nvContentPartPr>
              <p14:xfrm>
                <a:off x="6370981" y="3289408"/>
                <a:ext cx="18720" cy="200160"/>
              </p14:xfrm>
            </p:contentPart>
          </mc:Choice>
          <mc:Fallback>
            <p:pic>
              <p:nvPicPr>
                <p:cNvPr id="124" name="Encre 123">
                  <a:extLst>
                    <a:ext uri="{FF2B5EF4-FFF2-40B4-BE49-F238E27FC236}">
                      <a16:creationId xmlns:a16="http://schemas.microsoft.com/office/drawing/2014/main" id="{AE3AFA60-920D-1C45-2A35-51BDC7E739F7}"/>
                    </a:ext>
                  </a:extLst>
                </p:cNvPr>
                <p:cNvPicPr/>
                <p:nvPr/>
              </p:nvPicPr>
              <p:blipFill>
                <a:blip r:embed="rId188"/>
                <a:stretch>
                  <a:fillRect/>
                </a:stretch>
              </p:blipFill>
              <p:spPr>
                <a:xfrm>
                  <a:off x="6362341" y="3280408"/>
                  <a:ext cx="36360" cy="21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9">
              <p14:nvContentPartPr>
                <p14:cNvPr id="125" name="Encre 124">
                  <a:extLst>
                    <a:ext uri="{FF2B5EF4-FFF2-40B4-BE49-F238E27FC236}">
                      <a16:creationId xmlns:a16="http://schemas.microsoft.com/office/drawing/2014/main" id="{800608D7-9D40-63D5-B65C-A5E49DEAC08D}"/>
                    </a:ext>
                  </a:extLst>
                </p14:cNvPr>
                <p14:cNvContentPartPr/>
                <p14:nvPr/>
              </p14:nvContentPartPr>
              <p14:xfrm>
                <a:off x="6400861" y="3222448"/>
                <a:ext cx="125280" cy="169200"/>
              </p14:xfrm>
            </p:contentPart>
          </mc:Choice>
          <mc:Fallback>
            <p:pic>
              <p:nvPicPr>
                <p:cNvPr id="125" name="Encre 124">
                  <a:extLst>
                    <a:ext uri="{FF2B5EF4-FFF2-40B4-BE49-F238E27FC236}">
                      <a16:creationId xmlns:a16="http://schemas.microsoft.com/office/drawing/2014/main" id="{800608D7-9D40-63D5-B65C-A5E49DEAC08D}"/>
                    </a:ext>
                  </a:extLst>
                </p:cNvPr>
                <p:cNvPicPr/>
                <p:nvPr/>
              </p:nvPicPr>
              <p:blipFill>
                <a:blip r:embed="rId190"/>
                <a:stretch>
                  <a:fillRect/>
                </a:stretch>
              </p:blipFill>
              <p:spPr>
                <a:xfrm>
                  <a:off x="6391861" y="3213448"/>
                  <a:ext cx="142920" cy="18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1">
              <p14:nvContentPartPr>
                <p14:cNvPr id="127" name="Encre 126">
                  <a:extLst>
                    <a:ext uri="{FF2B5EF4-FFF2-40B4-BE49-F238E27FC236}">
                      <a16:creationId xmlns:a16="http://schemas.microsoft.com/office/drawing/2014/main" id="{56576173-2933-EFA9-BBB5-937D665B5DC0}"/>
                    </a:ext>
                  </a:extLst>
                </p14:cNvPr>
                <p14:cNvContentPartPr/>
                <p14:nvPr/>
              </p14:nvContentPartPr>
              <p14:xfrm>
                <a:off x="6556741" y="3289048"/>
                <a:ext cx="158760" cy="192960"/>
              </p14:xfrm>
            </p:contentPart>
          </mc:Choice>
          <mc:Fallback>
            <p:pic>
              <p:nvPicPr>
                <p:cNvPr id="127" name="Encre 126">
                  <a:extLst>
                    <a:ext uri="{FF2B5EF4-FFF2-40B4-BE49-F238E27FC236}">
                      <a16:creationId xmlns:a16="http://schemas.microsoft.com/office/drawing/2014/main" id="{56576173-2933-EFA9-BBB5-937D665B5DC0}"/>
                    </a:ext>
                  </a:extLst>
                </p:cNvPr>
                <p:cNvPicPr/>
                <p:nvPr/>
              </p:nvPicPr>
              <p:blipFill>
                <a:blip r:embed="rId192"/>
                <a:stretch>
                  <a:fillRect/>
                </a:stretch>
              </p:blipFill>
              <p:spPr>
                <a:xfrm>
                  <a:off x="6547741" y="3280408"/>
                  <a:ext cx="176400" cy="210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3">
              <p14:nvContentPartPr>
                <p14:cNvPr id="129" name="Encre 128">
                  <a:extLst>
                    <a:ext uri="{FF2B5EF4-FFF2-40B4-BE49-F238E27FC236}">
                      <a16:creationId xmlns:a16="http://schemas.microsoft.com/office/drawing/2014/main" id="{B4C64633-E4ED-4DE8-D954-E519CFA42085}"/>
                    </a:ext>
                  </a:extLst>
                </p14:cNvPr>
                <p14:cNvContentPartPr/>
                <p14:nvPr/>
              </p14:nvContentPartPr>
              <p14:xfrm>
                <a:off x="6735301" y="3356368"/>
                <a:ext cx="360" cy="174240"/>
              </p14:xfrm>
            </p:contentPart>
          </mc:Choice>
          <mc:Fallback>
            <p:pic>
              <p:nvPicPr>
                <p:cNvPr id="129" name="Encre 128">
                  <a:extLst>
                    <a:ext uri="{FF2B5EF4-FFF2-40B4-BE49-F238E27FC236}">
                      <a16:creationId xmlns:a16="http://schemas.microsoft.com/office/drawing/2014/main" id="{B4C64633-E4ED-4DE8-D954-E519CFA42085}"/>
                    </a:ext>
                  </a:extLst>
                </p:cNvPr>
                <p:cNvPicPr/>
                <p:nvPr/>
              </p:nvPicPr>
              <p:blipFill>
                <a:blip r:embed="rId194"/>
                <a:stretch>
                  <a:fillRect/>
                </a:stretch>
              </p:blipFill>
              <p:spPr>
                <a:xfrm>
                  <a:off x="6726661" y="3347728"/>
                  <a:ext cx="1800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5">
              <p14:nvContentPartPr>
                <p14:cNvPr id="130" name="Encre 129">
                  <a:extLst>
                    <a:ext uri="{FF2B5EF4-FFF2-40B4-BE49-F238E27FC236}">
                      <a16:creationId xmlns:a16="http://schemas.microsoft.com/office/drawing/2014/main" id="{E10523CC-F7F3-8090-B55B-67D07C40F649}"/>
                    </a:ext>
                  </a:extLst>
                </p14:cNvPr>
                <p14:cNvContentPartPr/>
                <p14:nvPr/>
              </p14:nvContentPartPr>
              <p14:xfrm>
                <a:off x="6681301" y="3343408"/>
                <a:ext cx="140760" cy="60480"/>
              </p14:xfrm>
            </p:contentPart>
          </mc:Choice>
          <mc:Fallback>
            <p:pic>
              <p:nvPicPr>
                <p:cNvPr id="130" name="Encre 129">
                  <a:extLst>
                    <a:ext uri="{FF2B5EF4-FFF2-40B4-BE49-F238E27FC236}">
                      <a16:creationId xmlns:a16="http://schemas.microsoft.com/office/drawing/2014/main" id="{E10523CC-F7F3-8090-B55B-67D07C40F649}"/>
                    </a:ext>
                  </a:extLst>
                </p:cNvPr>
                <p:cNvPicPr/>
                <p:nvPr/>
              </p:nvPicPr>
              <p:blipFill>
                <a:blip r:embed="rId196"/>
                <a:stretch>
                  <a:fillRect/>
                </a:stretch>
              </p:blipFill>
              <p:spPr>
                <a:xfrm>
                  <a:off x="6672301" y="3334408"/>
                  <a:ext cx="158400" cy="78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7">
              <p14:nvContentPartPr>
                <p14:cNvPr id="131" name="Encre 130">
                  <a:extLst>
                    <a:ext uri="{FF2B5EF4-FFF2-40B4-BE49-F238E27FC236}">
                      <a16:creationId xmlns:a16="http://schemas.microsoft.com/office/drawing/2014/main" id="{A0B59449-5526-DDDD-2B52-F8EA522489A9}"/>
                    </a:ext>
                  </a:extLst>
                </p14:cNvPr>
                <p14:cNvContentPartPr/>
                <p14:nvPr/>
              </p14:nvContentPartPr>
              <p14:xfrm>
                <a:off x="6946981" y="3267088"/>
                <a:ext cx="33480" cy="206280"/>
              </p14:xfrm>
            </p:contentPart>
          </mc:Choice>
          <mc:Fallback>
            <p:pic>
              <p:nvPicPr>
                <p:cNvPr id="131" name="Encre 130">
                  <a:extLst>
                    <a:ext uri="{FF2B5EF4-FFF2-40B4-BE49-F238E27FC236}">
                      <a16:creationId xmlns:a16="http://schemas.microsoft.com/office/drawing/2014/main" id="{A0B59449-5526-DDDD-2B52-F8EA522489A9}"/>
                    </a:ext>
                  </a:extLst>
                </p:cNvPr>
                <p:cNvPicPr/>
                <p:nvPr/>
              </p:nvPicPr>
              <p:blipFill>
                <a:blip r:embed="rId198"/>
                <a:stretch>
                  <a:fillRect/>
                </a:stretch>
              </p:blipFill>
              <p:spPr>
                <a:xfrm>
                  <a:off x="6937981" y="3258088"/>
                  <a:ext cx="51120" cy="223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9">
              <p14:nvContentPartPr>
                <p14:cNvPr id="132" name="Encre 131">
                  <a:extLst>
                    <a:ext uri="{FF2B5EF4-FFF2-40B4-BE49-F238E27FC236}">
                      <a16:creationId xmlns:a16="http://schemas.microsoft.com/office/drawing/2014/main" id="{5ED54BF1-8A87-F61F-F973-8FCE4BBCA831}"/>
                    </a:ext>
                  </a:extLst>
                </p14:cNvPr>
                <p14:cNvContentPartPr/>
                <p14:nvPr/>
              </p14:nvContentPartPr>
              <p14:xfrm>
                <a:off x="6958141" y="3255928"/>
                <a:ext cx="360" cy="360"/>
              </p14:xfrm>
            </p:contentPart>
          </mc:Choice>
          <mc:Fallback>
            <p:pic>
              <p:nvPicPr>
                <p:cNvPr id="132" name="Encre 131">
                  <a:extLst>
                    <a:ext uri="{FF2B5EF4-FFF2-40B4-BE49-F238E27FC236}">
                      <a16:creationId xmlns:a16="http://schemas.microsoft.com/office/drawing/2014/main" id="{5ED54BF1-8A87-F61F-F973-8FCE4BBCA831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6949501" y="324728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34" name="Encre 133">
                  <a:extLst>
                    <a:ext uri="{FF2B5EF4-FFF2-40B4-BE49-F238E27FC236}">
                      <a16:creationId xmlns:a16="http://schemas.microsoft.com/office/drawing/2014/main" id="{8110EBC7-B940-749F-2052-71382E68AF8D}"/>
                    </a:ext>
                  </a:extLst>
                </p14:cNvPr>
                <p14:cNvContentPartPr/>
                <p14:nvPr/>
              </p14:nvContentPartPr>
              <p14:xfrm>
                <a:off x="6972901" y="3278248"/>
                <a:ext cx="241920" cy="289800"/>
              </p14:xfrm>
            </p:contentPart>
          </mc:Choice>
          <mc:Fallback>
            <p:pic>
              <p:nvPicPr>
                <p:cNvPr id="134" name="Encre 133">
                  <a:extLst>
                    <a:ext uri="{FF2B5EF4-FFF2-40B4-BE49-F238E27FC236}">
                      <a16:creationId xmlns:a16="http://schemas.microsoft.com/office/drawing/2014/main" id="{8110EBC7-B940-749F-2052-71382E68AF8D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6963901" y="3269608"/>
                  <a:ext cx="259560" cy="307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35" name="Encre 134">
                  <a:extLst>
                    <a:ext uri="{FF2B5EF4-FFF2-40B4-BE49-F238E27FC236}">
                      <a16:creationId xmlns:a16="http://schemas.microsoft.com/office/drawing/2014/main" id="{02A2DF72-5DF3-9840-4653-357DF8E379E7}"/>
                    </a:ext>
                  </a:extLst>
                </p14:cNvPr>
                <p14:cNvContentPartPr/>
                <p14:nvPr/>
              </p14:nvContentPartPr>
              <p14:xfrm>
                <a:off x="6991621" y="3445648"/>
                <a:ext cx="240120" cy="360"/>
              </p14:xfrm>
            </p:contentPart>
          </mc:Choice>
          <mc:Fallback>
            <p:pic>
              <p:nvPicPr>
                <p:cNvPr id="135" name="Encre 134">
                  <a:extLst>
                    <a:ext uri="{FF2B5EF4-FFF2-40B4-BE49-F238E27FC236}">
                      <a16:creationId xmlns:a16="http://schemas.microsoft.com/office/drawing/2014/main" id="{02A2DF72-5DF3-9840-4653-357DF8E379E7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6982621" y="3437008"/>
                  <a:ext cx="2577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36" name="Encre 135">
                  <a:extLst>
                    <a:ext uri="{FF2B5EF4-FFF2-40B4-BE49-F238E27FC236}">
                      <a16:creationId xmlns:a16="http://schemas.microsoft.com/office/drawing/2014/main" id="{79EE05B0-7E17-B419-81AA-092DE53AE30B}"/>
                    </a:ext>
                  </a:extLst>
                </p14:cNvPr>
                <p14:cNvContentPartPr/>
                <p14:nvPr/>
              </p14:nvContentPartPr>
              <p14:xfrm>
                <a:off x="7348741" y="3481648"/>
                <a:ext cx="360" cy="64800"/>
              </p14:xfrm>
            </p:contentPart>
          </mc:Choice>
          <mc:Fallback>
            <p:pic>
              <p:nvPicPr>
                <p:cNvPr id="136" name="Encre 135">
                  <a:extLst>
                    <a:ext uri="{FF2B5EF4-FFF2-40B4-BE49-F238E27FC236}">
                      <a16:creationId xmlns:a16="http://schemas.microsoft.com/office/drawing/2014/main" id="{79EE05B0-7E17-B419-81AA-092DE53AE30B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7339741" y="3472648"/>
                  <a:ext cx="1800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37" name="Encre 136">
                  <a:extLst>
                    <a:ext uri="{FF2B5EF4-FFF2-40B4-BE49-F238E27FC236}">
                      <a16:creationId xmlns:a16="http://schemas.microsoft.com/office/drawing/2014/main" id="{0FFA66AC-EDE7-59BB-EE99-8B07E451AFD3}"/>
                    </a:ext>
                  </a:extLst>
                </p14:cNvPr>
                <p14:cNvContentPartPr/>
                <p14:nvPr/>
              </p14:nvContentPartPr>
              <p14:xfrm>
                <a:off x="7337221" y="3412168"/>
                <a:ext cx="360" cy="360"/>
              </p14:xfrm>
            </p:contentPart>
          </mc:Choice>
          <mc:Fallback>
            <p:pic>
              <p:nvPicPr>
                <p:cNvPr id="137" name="Encre 136">
                  <a:extLst>
                    <a:ext uri="{FF2B5EF4-FFF2-40B4-BE49-F238E27FC236}">
                      <a16:creationId xmlns:a16="http://schemas.microsoft.com/office/drawing/2014/main" id="{0FFA66AC-EDE7-59BB-EE99-8B07E451AFD3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7328221" y="3403168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7">
              <p14:nvContentPartPr>
                <p14:cNvPr id="138" name="Encre 137">
                  <a:extLst>
                    <a:ext uri="{FF2B5EF4-FFF2-40B4-BE49-F238E27FC236}">
                      <a16:creationId xmlns:a16="http://schemas.microsoft.com/office/drawing/2014/main" id="{8C85D535-E546-B439-8A48-FFC946E224BE}"/>
                    </a:ext>
                  </a:extLst>
                </p14:cNvPr>
                <p14:cNvContentPartPr/>
                <p14:nvPr/>
              </p14:nvContentPartPr>
              <p14:xfrm>
                <a:off x="7482301" y="3367528"/>
                <a:ext cx="11520" cy="246960"/>
              </p14:xfrm>
            </p:contentPart>
          </mc:Choice>
          <mc:Fallback>
            <p:pic>
              <p:nvPicPr>
                <p:cNvPr id="138" name="Encre 137">
                  <a:extLst>
                    <a:ext uri="{FF2B5EF4-FFF2-40B4-BE49-F238E27FC236}">
                      <a16:creationId xmlns:a16="http://schemas.microsoft.com/office/drawing/2014/main" id="{8C85D535-E546-B439-8A48-FFC946E224BE}"/>
                    </a:ext>
                  </a:extLst>
                </p:cNvPr>
                <p:cNvPicPr/>
                <p:nvPr/>
              </p:nvPicPr>
              <p:blipFill>
                <a:blip r:embed="rId208"/>
                <a:stretch>
                  <a:fillRect/>
                </a:stretch>
              </p:blipFill>
              <p:spPr>
                <a:xfrm>
                  <a:off x="7473301" y="3358528"/>
                  <a:ext cx="29160" cy="264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9">
              <p14:nvContentPartPr>
                <p14:cNvPr id="139" name="Encre 138">
                  <a:extLst>
                    <a:ext uri="{FF2B5EF4-FFF2-40B4-BE49-F238E27FC236}">
                      <a16:creationId xmlns:a16="http://schemas.microsoft.com/office/drawing/2014/main" id="{85B7FD39-BA20-365C-4142-4456F98CE9A8}"/>
                    </a:ext>
                  </a:extLst>
                </p14:cNvPr>
                <p14:cNvContentPartPr/>
                <p14:nvPr/>
              </p14:nvContentPartPr>
              <p14:xfrm>
                <a:off x="7682461" y="3356368"/>
                <a:ext cx="56880" cy="218520"/>
              </p14:xfrm>
            </p:contentPart>
          </mc:Choice>
          <mc:Fallback>
            <p:pic>
              <p:nvPicPr>
                <p:cNvPr id="139" name="Encre 138">
                  <a:extLst>
                    <a:ext uri="{FF2B5EF4-FFF2-40B4-BE49-F238E27FC236}">
                      <a16:creationId xmlns:a16="http://schemas.microsoft.com/office/drawing/2014/main" id="{85B7FD39-BA20-365C-4142-4456F98CE9A8}"/>
                    </a:ext>
                  </a:extLst>
                </p:cNvPr>
                <p:cNvPicPr/>
                <p:nvPr/>
              </p:nvPicPr>
              <p:blipFill>
                <a:blip r:embed="rId210"/>
                <a:stretch>
                  <a:fillRect/>
                </a:stretch>
              </p:blipFill>
              <p:spPr>
                <a:xfrm>
                  <a:off x="7673461" y="3347728"/>
                  <a:ext cx="7452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1">
              <p14:nvContentPartPr>
                <p14:cNvPr id="140" name="Encre 139">
                  <a:extLst>
                    <a:ext uri="{FF2B5EF4-FFF2-40B4-BE49-F238E27FC236}">
                      <a16:creationId xmlns:a16="http://schemas.microsoft.com/office/drawing/2014/main" id="{53A7B64E-A096-9311-260D-EE04F061565A}"/>
                    </a:ext>
                  </a:extLst>
                </p14:cNvPr>
                <p14:cNvContentPartPr/>
                <p14:nvPr/>
              </p14:nvContentPartPr>
              <p14:xfrm>
                <a:off x="7549261" y="3445648"/>
                <a:ext cx="231120" cy="360"/>
              </p14:xfrm>
            </p:contentPart>
          </mc:Choice>
          <mc:Fallback>
            <p:pic>
              <p:nvPicPr>
                <p:cNvPr id="140" name="Encre 139">
                  <a:extLst>
                    <a:ext uri="{FF2B5EF4-FFF2-40B4-BE49-F238E27FC236}">
                      <a16:creationId xmlns:a16="http://schemas.microsoft.com/office/drawing/2014/main" id="{53A7B64E-A096-9311-260D-EE04F061565A}"/>
                    </a:ext>
                  </a:extLst>
                </p:cNvPr>
                <p:cNvPicPr/>
                <p:nvPr/>
              </p:nvPicPr>
              <p:blipFill>
                <a:blip r:embed="rId212"/>
                <a:stretch>
                  <a:fillRect/>
                </a:stretch>
              </p:blipFill>
              <p:spPr>
                <a:xfrm>
                  <a:off x="7540261" y="3437008"/>
                  <a:ext cx="2487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3">
              <p14:nvContentPartPr>
                <p14:cNvPr id="141" name="Encre 140">
                  <a:extLst>
                    <a:ext uri="{FF2B5EF4-FFF2-40B4-BE49-F238E27FC236}">
                      <a16:creationId xmlns:a16="http://schemas.microsoft.com/office/drawing/2014/main" id="{8B12605D-1F91-07FA-94D1-D3CF9D944482}"/>
                    </a:ext>
                  </a:extLst>
                </p14:cNvPr>
                <p14:cNvContentPartPr/>
                <p14:nvPr/>
              </p14:nvContentPartPr>
              <p14:xfrm>
                <a:off x="7822141" y="3423328"/>
                <a:ext cx="82080" cy="212040"/>
              </p14:xfrm>
            </p:contentPart>
          </mc:Choice>
          <mc:Fallback>
            <p:pic>
              <p:nvPicPr>
                <p:cNvPr id="141" name="Encre 140">
                  <a:extLst>
                    <a:ext uri="{FF2B5EF4-FFF2-40B4-BE49-F238E27FC236}">
                      <a16:creationId xmlns:a16="http://schemas.microsoft.com/office/drawing/2014/main" id="{8B12605D-1F91-07FA-94D1-D3CF9D944482}"/>
                    </a:ext>
                  </a:extLst>
                </p:cNvPr>
                <p:cNvPicPr/>
                <p:nvPr/>
              </p:nvPicPr>
              <p:blipFill>
                <a:blip r:embed="rId214"/>
                <a:stretch>
                  <a:fillRect/>
                </a:stretch>
              </p:blipFill>
              <p:spPr>
                <a:xfrm>
                  <a:off x="7813141" y="3414688"/>
                  <a:ext cx="99720" cy="22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5">
              <p14:nvContentPartPr>
                <p14:cNvPr id="142" name="Encre 141">
                  <a:extLst>
                    <a:ext uri="{FF2B5EF4-FFF2-40B4-BE49-F238E27FC236}">
                      <a16:creationId xmlns:a16="http://schemas.microsoft.com/office/drawing/2014/main" id="{BC5FB6B3-6C13-C0E5-EB66-ECA8F4EEBC67}"/>
                    </a:ext>
                  </a:extLst>
                </p14:cNvPr>
                <p14:cNvContentPartPr/>
                <p14:nvPr/>
              </p14:nvContentPartPr>
              <p14:xfrm>
                <a:off x="7913581" y="3523768"/>
                <a:ext cx="188640" cy="187560"/>
              </p14:xfrm>
            </p:contentPart>
          </mc:Choice>
          <mc:Fallback>
            <p:pic>
              <p:nvPicPr>
                <p:cNvPr id="142" name="Encre 141">
                  <a:extLst>
                    <a:ext uri="{FF2B5EF4-FFF2-40B4-BE49-F238E27FC236}">
                      <a16:creationId xmlns:a16="http://schemas.microsoft.com/office/drawing/2014/main" id="{BC5FB6B3-6C13-C0E5-EB66-ECA8F4EEBC67}"/>
                    </a:ext>
                  </a:extLst>
                </p:cNvPr>
                <p:cNvPicPr/>
                <p:nvPr/>
              </p:nvPicPr>
              <p:blipFill>
                <a:blip r:embed="rId216"/>
                <a:stretch>
                  <a:fillRect/>
                </a:stretch>
              </p:blipFill>
              <p:spPr>
                <a:xfrm>
                  <a:off x="7904581" y="3514768"/>
                  <a:ext cx="206280" cy="205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7">
              <p14:nvContentPartPr>
                <p14:cNvPr id="144" name="Encre 143">
                  <a:extLst>
                    <a:ext uri="{FF2B5EF4-FFF2-40B4-BE49-F238E27FC236}">
                      <a16:creationId xmlns:a16="http://schemas.microsoft.com/office/drawing/2014/main" id="{E5D27C2D-49A9-8CD1-5FED-C48D9B8A1099}"/>
                    </a:ext>
                  </a:extLst>
                </p14:cNvPr>
                <p14:cNvContentPartPr/>
                <p14:nvPr/>
              </p14:nvContentPartPr>
              <p14:xfrm>
                <a:off x="6471421" y="3524488"/>
                <a:ext cx="119880" cy="247680"/>
              </p14:xfrm>
            </p:contentPart>
          </mc:Choice>
          <mc:Fallback>
            <p:pic>
              <p:nvPicPr>
                <p:cNvPr id="144" name="Encre 143">
                  <a:extLst>
                    <a:ext uri="{FF2B5EF4-FFF2-40B4-BE49-F238E27FC236}">
                      <a16:creationId xmlns:a16="http://schemas.microsoft.com/office/drawing/2014/main" id="{E5D27C2D-49A9-8CD1-5FED-C48D9B8A1099}"/>
                    </a:ext>
                  </a:extLst>
                </p:cNvPr>
                <p:cNvPicPr/>
                <p:nvPr/>
              </p:nvPicPr>
              <p:blipFill>
                <a:blip r:embed="rId218"/>
                <a:stretch>
                  <a:fillRect/>
                </a:stretch>
              </p:blipFill>
              <p:spPr>
                <a:xfrm>
                  <a:off x="6462421" y="3515848"/>
                  <a:ext cx="137520" cy="265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9">
              <p14:nvContentPartPr>
                <p14:cNvPr id="145" name="Encre 144">
                  <a:extLst>
                    <a:ext uri="{FF2B5EF4-FFF2-40B4-BE49-F238E27FC236}">
                      <a16:creationId xmlns:a16="http://schemas.microsoft.com/office/drawing/2014/main" id="{42E9F172-280B-77DF-55D7-D12D0A764F1E}"/>
                    </a:ext>
                  </a:extLst>
                </p14:cNvPr>
                <p14:cNvContentPartPr/>
                <p14:nvPr/>
              </p14:nvContentPartPr>
              <p14:xfrm>
                <a:off x="6688501" y="3568408"/>
                <a:ext cx="167400" cy="245520"/>
              </p14:xfrm>
            </p:contentPart>
          </mc:Choice>
          <mc:Fallback>
            <p:pic>
              <p:nvPicPr>
                <p:cNvPr id="145" name="Encre 144">
                  <a:extLst>
                    <a:ext uri="{FF2B5EF4-FFF2-40B4-BE49-F238E27FC236}">
                      <a16:creationId xmlns:a16="http://schemas.microsoft.com/office/drawing/2014/main" id="{42E9F172-280B-77DF-55D7-D12D0A764F1E}"/>
                    </a:ext>
                  </a:extLst>
                </p:cNvPr>
                <p:cNvPicPr/>
                <p:nvPr/>
              </p:nvPicPr>
              <p:blipFill>
                <a:blip r:embed="rId220"/>
                <a:stretch>
                  <a:fillRect/>
                </a:stretch>
              </p:blipFill>
              <p:spPr>
                <a:xfrm>
                  <a:off x="6679501" y="3559408"/>
                  <a:ext cx="185040" cy="26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1">
              <p14:nvContentPartPr>
                <p14:cNvPr id="146" name="Encre 145">
                  <a:extLst>
                    <a:ext uri="{FF2B5EF4-FFF2-40B4-BE49-F238E27FC236}">
                      <a16:creationId xmlns:a16="http://schemas.microsoft.com/office/drawing/2014/main" id="{066646AF-D257-6AE8-A7BF-FAD7F24E6A69}"/>
                    </a:ext>
                  </a:extLst>
                </p14:cNvPr>
                <p14:cNvContentPartPr/>
                <p14:nvPr/>
              </p14:nvContentPartPr>
              <p14:xfrm>
                <a:off x="7002781" y="3546088"/>
                <a:ext cx="56160" cy="257400"/>
              </p14:xfrm>
            </p:contentPart>
          </mc:Choice>
          <mc:Fallback>
            <p:pic>
              <p:nvPicPr>
                <p:cNvPr id="146" name="Encre 145">
                  <a:extLst>
                    <a:ext uri="{FF2B5EF4-FFF2-40B4-BE49-F238E27FC236}">
                      <a16:creationId xmlns:a16="http://schemas.microsoft.com/office/drawing/2014/main" id="{066646AF-D257-6AE8-A7BF-FAD7F24E6A69}"/>
                    </a:ext>
                  </a:extLst>
                </p:cNvPr>
                <p:cNvPicPr/>
                <p:nvPr/>
              </p:nvPicPr>
              <p:blipFill>
                <a:blip r:embed="rId222"/>
                <a:stretch>
                  <a:fillRect/>
                </a:stretch>
              </p:blipFill>
              <p:spPr>
                <a:xfrm>
                  <a:off x="6994141" y="3537088"/>
                  <a:ext cx="73800" cy="27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3">
              <p14:nvContentPartPr>
                <p14:cNvPr id="147" name="Encre 146">
                  <a:extLst>
                    <a:ext uri="{FF2B5EF4-FFF2-40B4-BE49-F238E27FC236}">
                      <a16:creationId xmlns:a16="http://schemas.microsoft.com/office/drawing/2014/main" id="{2CD0CB48-8A70-D252-45AB-44B1131A1640}"/>
                    </a:ext>
                  </a:extLst>
                </p14:cNvPr>
                <p14:cNvContentPartPr/>
                <p14:nvPr/>
              </p14:nvContentPartPr>
              <p14:xfrm>
                <a:off x="6969301" y="3668848"/>
                <a:ext cx="152280" cy="24840"/>
              </p14:xfrm>
            </p:contentPart>
          </mc:Choice>
          <mc:Fallback>
            <p:pic>
              <p:nvPicPr>
                <p:cNvPr id="147" name="Encre 146">
                  <a:extLst>
                    <a:ext uri="{FF2B5EF4-FFF2-40B4-BE49-F238E27FC236}">
                      <a16:creationId xmlns:a16="http://schemas.microsoft.com/office/drawing/2014/main" id="{2CD0CB48-8A70-D252-45AB-44B1131A1640}"/>
                    </a:ext>
                  </a:extLst>
                </p:cNvPr>
                <p:cNvPicPr/>
                <p:nvPr/>
              </p:nvPicPr>
              <p:blipFill>
                <a:blip r:embed="rId224"/>
                <a:stretch>
                  <a:fillRect/>
                </a:stretch>
              </p:blipFill>
              <p:spPr>
                <a:xfrm>
                  <a:off x="6960301" y="3660208"/>
                  <a:ext cx="169920" cy="4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5">
              <p14:nvContentPartPr>
                <p14:cNvPr id="148" name="Encre 147">
                  <a:extLst>
                    <a:ext uri="{FF2B5EF4-FFF2-40B4-BE49-F238E27FC236}">
                      <a16:creationId xmlns:a16="http://schemas.microsoft.com/office/drawing/2014/main" id="{AE58657A-2620-AE18-7764-8BCD4F918E4B}"/>
                    </a:ext>
                  </a:extLst>
                </p14:cNvPr>
                <p14:cNvContentPartPr/>
                <p14:nvPr/>
              </p14:nvContentPartPr>
              <p14:xfrm>
                <a:off x="7123381" y="3746608"/>
                <a:ext cx="128520" cy="223920"/>
              </p14:xfrm>
            </p:contentPart>
          </mc:Choice>
          <mc:Fallback>
            <p:pic>
              <p:nvPicPr>
                <p:cNvPr id="148" name="Encre 147">
                  <a:extLst>
                    <a:ext uri="{FF2B5EF4-FFF2-40B4-BE49-F238E27FC236}">
                      <a16:creationId xmlns:a16="http://schemas.microsoft.com/office/drawing/2014/main" id="{AE58657A-2620-AE18-7764-8BCD4F918E4B}"/>
                    </a:ext>
                  </a:extLst>
                </p:cNvPr>
                <p:cNvPicPr/>
                <p:nvPr/>
              </p:nvPicPr>
              <p:blipFill>
                <a:blip r:embed="rId226"/>
                <a:stretch>
                  <a:fillRect/>
                </a:stretch>
              </p:blipFill>
              <p:spPr>
                <a:xfrm>
                  <a:off x="7114381" y="3737968"/>
                  <a:ext cx="146160" cy="24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7">
              <p14:nvContentPartPr>
                <p14:cNvPr id="149" name="Encre 148">
                  <a:extLst>
                    <a:ext uri="{FF2B5EF4-FFF2-40B4-BE49-F238E27FC236}">
                      <a16:creationId xmlns:a16="http://schemas.microsoft.com/office/drawing/2014/main" id="{7095006B-8802-EFFE-E77B-004AA340151E}"/>
                    </a:ext>
                  </a:extLst>
                </p14:cNvPr>
                <p14:cNvContentPartPr/>
                <p14:nvPr/>
              </p14:nvContentPartPr>
              <p14:xfrm>
                <a:off x="7382221" y="3768928"/>
                <a:ext cx="114120" cy="229680"/>
              </p14:xfrm>
            </p:contentPart>
          </mc:Choice>
          <mc:Fallback>
            <p:pic>
              <p:nvPicPr>
                <p:cNvPr id="149" name="Encre 148">
                  <a:extLst>
                    <a:ext uri="{FF2B5EF4-FFF2-40B4-BE49-F238E27FC236}">
                      <a16:creationId xmlns:a16="http://schemas.microsoft.com/office/drawing/2014/main" id="{7095006B-8802-EFFE-E77B-004AA340151E}"/>
                    </a:ext>
                  </a:extLst>
                </p:cNvPr>
                <p:cNvPicPr/>
                <p:nvPr/>
              </p:nvPicPr>
              <p:blipFill>
                <a:blip r:embed="rId228"/>
                <a:stretch>
                  <a:fillRect/>
                </a:stretch>
              </p:blipFill>
              <p:spPr>
                <a:xfrm>
                  <a:off x="7373221" y="3760288"/>
                  <a:ext cx="131760" cy="24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9">
              <p14:nvContentPartPr>
                <p14:cNvPr id="150" name="Encre 149">
                  <a:extLst>
                    <a:ext uri="{FF2B5EF4-FFF2-40B4-BE49-F238E27FC236}">
                      <a16:creationId xmlns:a16="http://schemas.microsoft.com/office/drawing/2014/main" id="{FABD3751-A474-31B3-B7DD-DC9C6AA7D532}"/>
                    </a:ext>
                  </a:extLst>
                </p14:cNvPr>
                <p14:cNvContentPartPr/>
                <p14:nvPr/>
              </p14:nvContentPartPr>
              <p14:xfrm>
                <a:off x="7628101" y="3858928"/>
                <a:ext cx="124200" cy="212760"/>
              </p14:xfrm>
            </p:contentPart>
          </mc:Choice>
          <mc:Fallback>
            <p:pic>
              <p:nvPicPr>
                <p:cNvPr id="150" name="Encre 149">
                  <a:extLst>
                    <a:ext uri="{FF2B5EF4-FFF2-40B4-BE49-F238E27FC236}">
                      <a16:creationId xmlns:a16="http://schemas.microsoft.com/office/drawing/2014/main" id="{FABD3751-A474-31B3-B7DD-DC9C6AA7D532}"/>
                    </a:ext>
                  </a:extLst>
                </p:cNvPr>
                <p:cNvPicPr/>
                <p:nvPr/>
              </p:nvPicPr>
              <p:blipFill>
                <a:blip r:embed="rId230"/>
                <a:stretch>
                  <a:fillRect/>
                </a:stretch>
              </p:blipFill>
              <p:spPr>
                <a:xfrm>
                  <a:off x="7619461" y="3849928"/>
                  <a:ext cx="141840" cy="23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1">
              <p14:nvContentPartPr>
                <p14:cNvPr id="151" name="Encre 150">
                  <a:extLst>
                    <a:ext uri="{FF2B5EF4-FFF2-40B4-BE49-F238E27FC236}">
                      <a16:creationId xmlns:a16="http://schemas.microsoft.com/office/drawing/2014/main" id="{AAADF11B-C1A1-E6F3-41B6-7C813B5C676E}"/>
                    </a:ext>
                  </a:extLst>
                </p14:cNvPr>
                <p14:cNvContentPartPr/>
                <p14:nvPr/>
              </p14:nvContentPartPr>
              <p14:xfrm>
                <a:off x="7857061" y="4003288"/>
                <a:ext cx="15840" cy="223560"/>
              </p14:xfrm>
            </p:contentPart>
          </mc:Choice>
          <mc:Fallback>
            <p:pic>
              <p:nvPicPr>
                <p:cNvPr id="151" name="Encre 150">
                  <a:extLst>
                    <a:ext uri="{FF2B5EF4-FFF2-40B4-BE49-F238E27FC236}">
                      <a16:creationId xmlns:a16="http://schemas.microsoft.com/office/drawing/2014/main" id="{AAADF11B-C1A1-E6F3-41B6-7C813B5C676E}"/>
                    </a:ext>
                  </a:extLst>
                </p:cNvPr>
                <p:cNvPicPr/>
                <p:nvPr/>
              </p:nvPicPr>
              <p:blipFill>
                <a:blip r:embed="rId232"/>
                <a:stretch>
                  <a:fillRect/>
                </a:stretch>
              </p:blipFill>
              <p:spPr>
                <a:xfrm>
                  <a:off x="7848061" y="3994288"/>
                  <a:ext cx="33480" cy="24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3">
              <p14:nvContentPartPr>
                <p14:cNvPr id="152" name="Encre 151">
                  <a:extLst>
                    <a:ext uri="{FF2B5EF4-FFF2-40B4-BE49-F238E27FC236}">
                      <a16:creationId xmlns:a16="http://schemas.microsoft.com/office/drawing/2014/main" id="{84A8E8FB-B9A4-F214-B225-1101B71F97CF}"/>
                    </a:ext>
                  </a:extLst>
                </p14:cNvPr>
                <p14:cNvContentPartPr/>
                <p14:nvPr/>
              </p14:nvContentPartPr>
              <p14:xfrm>
                <a:off x="7837261" y="3867568"/>
                <a:ext cx="2160" cy="2160"/>
              </p14:xfrm>
            </p:contentPart>
          </mc:Choice>
          <mc:Fallback>
            <p:pic>
              <p:nvPicPr>
                <p:cNvPr id="152" name="Encre 151">
                  <a:extLst>
                    <a:ext uri="{FF2B5EF4-FFF2-40B4-BE49-F238E27FC236}">
                      <a16:creationId xmlns:a16="http://schemas.microsoft.com/office/drawing/2014/main" id="{84A8E8FB-B9A4-F214-B225-1101B71F97CF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7828261" y="3858568"/>
                  <a:ext cx="19800" cy="19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53" name="Encre 152">
                  <a:extLst>
                    <a:ext uri="{FF2B5EF4-FFF2-40B4-BE49-F238E27FC236}">
                      <a16:creationId xmlns:a16="http://schemas.microsoft.com/office/drawing/2014/main" id="{A893C8A7-E4A7-7D0B-B3A3-E6CDC6E9D56C}"/>
                    </a:ext>
                  </a:extLst>
                </p14:cNvPr>
                <p14:cNvContentPartPr/>
                <p14:nvPr/>
              </p14:nvContentPartPr>
              <p14:xfrm>
                <a:off x="7984141" y="3924808"/>
                <a:ext cx="75960" cy="199440"/>
              </p14:xfrm>
            </p:contentPart>
          </mc:Choice>
          <mc:Fallback>
            <p:pic>
              <p:nvPicPr>
                <p:cNvPr id="153" name="Encre 152">
                  <a:extLst>
                    <a:ext uri="{FF2B5EF4-FFF2-40B4-BE49-F238E27FC236}">
                      <a16:creationId xmlns:a16="http://schemas.microsoft.com/office/drawing/2014/main" id="{A893C8A7-E4A7-7D0B-B3A3-E6CDC6E9D56C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7975501" y="3916168"/>
                  <a:ext cx="93600" cy="217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55" name="Encre 154">
                  <a:extLst>
                    <a:ext uri="{FF2B5EF4-FFF2-40B4-BE49-F238E27FC236}">
                      <a16:creationId xmlns:a16="http://schemas.microsoft.com/office/drawing/2014/main" id="{6A75B311-E54F-C0BE-CED0-09E4FEB5062C}"/>
                    </a:ext>
                  </a:extLst>
                </p14:cNvPr>
                <p14:cNvContentPartPr/>
                <p14:nvPr/>
              </p14:nvContentPartPr>
              <p14:xfrm>
                <a:off x="8070541" y="3924448"/>
                <a:ext cx="151920" cy="263520"/>
              </p14:xfrm>
            </p:contentPart>
          </mc:Choice>
          <mc:Fallback>
            <p:pic>
              <p:nvPicPr>
                <p:cNvPr id="155" name="Encre 154">
                  <a:extLst>
                    <a:ext uri="{FF2B5EF4-FFF2-40B4-BE49-F238E27FC236}">
                      <a16:creationId xmlns:a16="http://schemas.microsoft.com/office/drawing/2014/main" id="{6A75B311-E54F-C0BE-CED0-09E4FEB5062C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8061541" y="3915448"/>
                  <a:ext cx="169560" cy="2811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79" name="Groupe 178">
            <a:extLst>
              <a:ext uri="{FF2B5EF4-FFF2-40B4-BE49-F238E27FC236}">
                <a16:creationId xmlns:a16="http://schemas.microsoft.com/office/drawing/2014/main" id="{E72525D8-C78E-1ECE-7BFF-3FAD8441C0A5}"/>
              </a:ext>
            </a:extLst>
          </p:cNvPr>
          <p:cNvGrpSpPr/>
          <p:nvPr/>
        </p:nvGrpSpPr>
        <p:grpSpPr>
          <a:xfrm>
            <a:off x="8988901" y="5031088"/>
            <a:ext cx="2518560" cy="1530720"/>
            <a:chOff x="8988901" y="5031088"/>
            <a:chExt cx="2518560" cy="1530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57" name="Encre 156">
                  <a:extLst>
                    <a:ext uri="{FF2B5EF4-FFF2-40B4-BE49-F238E27FC236}">
                      <a16:creationId xmlns:a16="http://schemas.microsoft.com/office/drawing/2014/main" id="{D8B37DC4-3CBE-FA24-7338-0F3FC1F8F04B}"/>
                    </a:ext>
                  </a:extLst>
                </p14:cNvPr>
                <p14:cNvContentPartPr/>
                <p14:nvPr/>
              </p14:nvContentPartPr>
              <p14:xfrm>
                <a:off x="9077461" y="5201728"/>
                <a:ext cx="292320" cy="335880"/>
              </p14:xfrm>
            </p:contentPart>
          </mc:Choice>
          <mc:Fallback>
            <p:pic>
              <p:nvPicPr>
                <p:cNvPr id="157" name="Encre 156">
                  <a:extLst>
                    <a:ext uri="{FF2B5EF4-FFF2-40B4-BE49-F238E27FC236}">
                      <a16:creationId xmlns:a16="http://schemas.microsoft.com/office/drawing/2014/main" id="{D8B37DC4-3CBE-FA24-7338-0F3FC1F8F04B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9068821" y="5192728"/>
                  <a:ext cx="309960" cy="353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58" name="Encre 157">
                  <a:extLst>
                    <a:ext uri="{FF2B5EF4-FFF2-40B4-BE49-F238E27FC236}">
                      <a16:creationId xmlns:a16="http://schemas.microsoft.com/office/drawing/2014/main" id="{A261F902-CDF7-68EB-919E-47242DE88D63}"/>
                    </a:ext>
                  </a:extLst>
                </p14:cNvPr>
                <p14:cNvContentPartPr/>
                <p14:nvPr/>
              </p14:nvContentPartPr>
              <p14:xfrm>
                <a:off x="9444661" y="5173648"/>
                <a:ext cx="248400" cy="445320"/>
              </p14:xfrm>
            </p:contentPart>
          </mc:Choice>
          <mc:Fallback>
            <p:pic>
              <p:nvPicPr>
                <p:cNvPr id="158" name="Encre 157">
                  <a:extLst>
                    <a:ext uri="{FF2B5EF4-FFF2-40B4-BE49-F238E27FC236}">
                      <a16:creationId xmlns:a16="http://schemas.microsoft.com/office/drawing/2014/main" id="{A261F902-CDF7-68EB-919E-47242DE88D63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9436021" y="5164648"/>
                  <a:ext cx="266040" cy="46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60" name="Encre 159">
                  <a:extLst>
                    <a:ext uri="{FF2B5EF4-FFF2-40B4-BE49-F238E27FC236}">
                      <a16:creationId xmlns:a16="http://schemas.microsoft.com/office/drawing/2014/main" id="{79E2029B-3ABE-F3EF-4BFC-C83E261ED619}"/>
                    </a:ext>
                  </a:extLst>
                </p14:cNvPr>
                <p14:cNvContentPartPr/>
                <p14:nvPr/>
              </p14:nvContentPartPr>
              <p14:xfrm>
                <a:off x="9679381" y="5031088"/>
                <a:ext cx="192960" cy="31680"/>
              </p14:xfrm>
            </p:contentPart>
          </mc:Choice>
          <mc:Fallback>
            <p:pic>
              <p:nvPicPr>
                <p:cNvPr id="160" name="Encre 159">
                  <a:extLst>
                    <a:ext uri="{FF2B5EF4-FFF2-40B4-BE49-F238E27FC236}">
                      <a16:creationId xmlns:a16="http://schemas.microsoft.com/office/drawing/2014/main" id="{79E2029B-3ABE-F3EF-4BFC-C83E261ED619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9670381" y="5022448"/>
                  <a:ext cx="21060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62" name="Encre 161">
                  <a:extLst>
                    <a:ext uri="{FF2B5EF4-FFF2-40B4-BE49-F238E27FC236}">
                      <a16:creationId xmlns:a16="http://schemas.microsoft.com/office/drawing/2014/main" id="{94B4FAE5-7B46-B6B8-C4AF-937C7BB7B3D7}"/>
                    </a:ext>
                  </a:extLst>
                </p14:cNvPr>
                <p14:cNvContentPartPr/>
                <p14:nvPr/>
              </p14:nvContentPartPr>
              <p14:xfrm>
                <a:off x="9757141" y="5152048"/>
                <a:ext cx="80280" cy="624600"/>
              </p14:xfrm>
            </p:contentPart>
          </mc:Choice>
          <mc:Fallback>
            <p:pic>
              <p:nvPicPr>
                <p:cNvPr id="162" name="Encre 161">
                  <a:extLst>
                    <a:ext uri="{FF2B5EF4-FFF2-40B4-BE49-F238E27FC236}">
                      <a16:creationId xmlns:a16="http://schemas.microsoft.com/office/drawing/2014/main" id="{94B4FAE5-7B46-B6B8-C4AF-937C7BB7B3D7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9748501" y="5143048"/>
                  <a:ext cx="97920" cy="64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63" name="Encre 162">
                  <a:extLst>
                    <a:ext uri="{FF2B5EF4-FFF2-40B4-BE49-F238E27FC236}">
                      <a16:creationId xmlns:a16="http://schemas.microsoft.com/office/drawing/2014/main" id="{3DB7CF63-B067-205D-401C-4510F1DE1698}"/>
                    </a:ext>
                  </a:extLst>
                </p14:cNvPr>
                <p14:cNvContentPartPr/>
                <p14:nvPr/>
              </p14:nvContentPartPr>
              <p14:xfrm>
                <a:off x="9866941" y="5408008"/>
                <a:ext cx="247680" cy="237960"/>
              </p14:xfrm>
            </p:contentPart>
          </mc:Choice>
          <mc:Fallback>
            <p:pic>
              <p:nvPicPr>
                <p:cNvPr id="163" name="Encre 162">
                  <a:extLst>
                    <a:ext uri="{FF2B5EF4-FFF2-40B4-BE49-F238E27FC236}">
                      <a16:creationId xmlns:a16="http://schemas.microsoft.com/office/drawing/2014/main" id="{3DB7CF63-B067-205D-401C-4510F1DE1698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9858301" y="5399368"/>
                  <a:ext cx="265320" cy="255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64" name="Encre 163">
                  <a:extLst>
                    <a:ext uri="{FF2B5EF4-FFF2-40B4-BE49-F238E27FC236}">
                      <a16:creationId xmlns:a16="http://schemas.microsoft.com/office/drawing/2014/main" id="{AA16D43E-8949-DC1D-9724-AAFD5FED57F4}"/>
                    </a:ext>
                  </a:extLst>
                </p14:cNvPr>
                <p14:cNvContentPartPr/>
                <p14:nvPr/>
              </p14:nvContentPartPr>
              <p14:xfrm>
                <a:off x="10091941" y="5307928"/>
                <a:ext cx="176400" cy="352800"/>
              </p14:xfrm>
            </p:contentPart>
          </mc:Choice>
          <mc:Fallback>
            <p:pic>
              <p:nvPicPr>
                <p:cNvPr id="164" name="Encre 163">
                  <a:extLst>
                    <a:ext uri="{FF2B5EF4-FFF2-40B4-BE49-F238E27FC236}">
                      <a16:creationId xmlns:a16="http://schemas.microsoft.com/office/drawing/2014/main" id="{AA16D43E-8949-DC1D-9724-AAFD5FED57F4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0082941" y="5298928"/>
                  <a:ext cx="194040" cy="370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0">
              <p14:nvContentPartPr>
                <p14:cNvPr id="165" name="Encre 164">
                  <a:extLst>
                    <a:ext uri="{FF2B5EF4-FFF2-40B4-BE49-F238E27FC236}">
                      <a16:creationId xmlns:a16="http://schemas.microsoft.com/office/drawing/2014/main" id="{7008F7B8-FDF3-A71E-57FA-6248AFEE430F}"/>
                    </a:ext>
                  </a:extLst>
                </p14:cNvPr>
                <p14:cNvContentPartPr/>
                <p14:nvPr/>
              </p14:nvContentPartPr>
              <p14:xfrm>
                <a:off x="10288861" y="5529328"/>
                <a:ext cx="128880" cy="370080"/>
              </p14:xfrm>
            </p:contentPart>
          </mc:Choice>
          <mc:Fallback>
            <p:pic>
              <p:nvPicPr>
                <p:cNvPr id="165" name="Encre 164">
                  <a:extLst>
                    <a:ext uri="{FF2B5EF4-FFF2-40B4-BE49-F238E27FC236}">
                      <a16:creationId xmlns:a16="http://schemas.microsoft.com/office/drawing/2014/main" id="{7008F7B8-FDF3-A71E-57FA-6248AFEE430F}"/>
                    </a:ext>
                  </a:extLst>
                </p:cNvPr>
                <p:cNvPicPr/>
                <p:nvPr/>
              </p:nvPicPr>
              <p:blipFill>
                <a:blip r:embed="rId251"/>
                <a:stretch>
                  <a:fillRect/>
                </a:stretch>
              </p:blipFill>
              <p:spPr>
                <a:xfrm>
                  <a:off x="10279861" y="5520328"/>
                  <a:ext cx="146520" cy="387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2">
              <p14:nvContentPartPr>
                <p14:cNvPr id="167" name="Encre 166">
                  <a:extLst>
                    <a:ext uri="{FF2B5EF4-FFF2-40B4-BE49-F238E27FC236}">
                      <a16:creationId xmlns:a16="http://schemas.microsoft.com/office/drawing/2014/main" id="{EBAE3791-62DC-5D5C-7B79-E6A21A261B75}"/>
                    </a:ext>
                  </a:extLst>
                </p14:cNvPr>
                <p14:cNvContentPartPr/>
                <p14:nvPr/>
              </p14:nvContentPartPr>
              <p14:xfrm>
                <a:off x="10515301" y="5485768"/>
                <a:ext cx="360360" cy="358920"/>
              </p14:xfrm>
            </p:contentPart>
          </mc:Choice>
          <mc:Fallback>
            <p:pic>
              <p:nvPicPr>
                <p:cNvPr id="167" name="Encre 166">
                  <a:extLst>
                    <a:ext uri="{FF2B5EF4-FFF2-40B4-BE49-F238E27FC236}">
                      <a16:creationId xmlns:a16="http://schemas.microsoft.com/office/drawing/2014/main" id="{EBAE3791-62DC-5D5C-7B79-E6A21A261B75}"/>
                    </a:ext>
                  </a:extLst>
                </p:cNvPr>
                <p:cNvPicPr/>
                <p:nvPr/>
              </p:nvPicPr>
              <p:blipFill>
                <a:blip r:embed="rId253"/>
                <a:stretch>
                  <a:fillRect/>
                </a:stretch>
              </p:blipFill>
              <p:spPr>
                <a:xfrm>
                  <a:off x="10506661" y="5476768"/>
                  <a:ext cx="378000" cy="376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4">
              <p14:nvContentPartPr>
                <p14:cNvPr id="168" name="Encre 167">
                  <a:extLst>
                    <a:ext uri="{FF2B5EF4-FFF2-40B4-BE49-F238E27FC236}">
                      <a16:creationId xmlns:a16="http://schemas.microsoft.com/office/drawing/2014/main" id="{9F395493-5536-8E03-2C40-E58C669E90E2}"/>
                    </a:ext>
                  </a:extLst>
                </p14:cNvPr>
                <p14:cNvContentPartPr/>
                <p14:nvPr/>
              </p14:nvContentPartPr>
              <p14:xfrm>
                <a:off x="8988901" y="5753608"/>
                <a:ext cx="101520" cy="419760"/>
              </p14:xfrm>
            </p:contentPart>
          </mc:Choice>
          <mc:Fallback>
            <p:pic>
              <p:nvPicPr>
                <p:cNvPr id="168" name="Encre 167">
                  <a:extLst>
                    <a:ext uri="{FF2B5EF4-FFF2-40B4-BE49-F238E27FC236}">
                      <a16:creationId xmlns:a16="http://schemas.microsoft.com/office/drawing/2014/main" id="{9F395493-5536-8E03-2C40-E58C669E90E2}"/>
                    </a:ext>
                  </a:extLst>
                </p:cNvPr>
                <p:cNvPicPr/>
                <p:nvPr/>
              </p:nvPicPr>
              <p:blipFill>
                <a:blip r:embed="rId255"/>
                <a:stretch>
                  <a:fillRect/>
                </a:stretch>
              </p:blipFill>
              <p:spPr>
                <a:xfrm>
                  <a:off x="8980261" y="5744968"/>
                  <a:ext cx="119160" cy="437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6">
              <p14:nvContentPartPr>
                <p14:cNvPr id="169" name="Encre 168">
                  <a:extLst>
                    <a:ext uri="{FF2B5EF4-FFF2-40B4-BE49-F238E27FC236}">
                      <a16:creationId xmlns:a16="http://schemas.microsoft.com/office/drawing/2014/main" id="{F5D8EF3D-4604-D3E4-82FF-2F91AD9AA1FE}"/>
                    </a:ext>
                  </a:extLst>
                </p14:cNvPr>
                <p14:cNvContentPartPr/>
                <p14:nvPr/>
              </p14:nvContentPartPr>
              <p14:xfrm>
                <a:off x="9263581" y="5963488"/>
                <a:ext cx="251280" cy="182880"/>
              </p14:xfrm>
            </p:contentPart>
          </mc:Choice>
          <mc:Fallback>
            <p:pic>
              <p:nvPicPr>
                <p:cNvPr id="169" name="Encre 168">
                  <a:extLst>
                    <a:ext uri="{FF2B5EF4-FFF2-40B4-BE49-F238E27FC236}">
                      <a16:creationId xmlns:a16="http://schemas.microsoft.com/office/drawing/2014/main" id="{F5D8EF3D-4604-D3E4-82FF-2F91AD9AA1FE}"/>
                    </a:ext>
                  </a:extLst>
                </p:cNvPr>
                <p:cNvPicPr/>
                <p:nvPr/>
              </p:nvPicPr>
              <p:blipFill>
                <a:blip r:embed="rId257"/>
                <a:stretch>
                  <a:fillRect/>
                </a:stretch>
              </p:blipFill>
              <p:spPr>
                <a:xfrm>
                  <a:off x="9254581" y="5954488"/>
                  <a:ext cx="268920" cy="200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58">
              <p14:nvContentPartPr>
                <p14:cNvPr id="170" name="Encre 169">
                  <a:extLst>
                    <a:ext uri="{FF2B5EF4-FFF2-40B4-BE49-F238E27FC236}">
                      <a16:creationId xmlns:a16="http://schemas.microsoft.com/office/drawing/2014/main" id="{5B48763A-B81A-1974-11D6-2A9156381ADA}"/>
                    </a:ext>
                  </a:extLst>
                </p14:cNvPr>
                <p14:cNvContentPartPr/>
                <p14:nvPr/>
              </p14:nvContentPartPr>
              <p14:xfrm>
                <a:off x="9675421" y="5976808"/>
                <a:ext cx="379440" cy="174240"/>
              </p14:xfrm>
            </p:contentPart>
          </mc:Choice>
          <mc:Fallback>
            <p:pic>
              <p:nvPicPr>
                <p:cNvPr id="170" name="Encre 169">
                  <a:extLst>
                    <a:ext uri="{FF2B5EF4-FFF2-40B4-BE49-F238E27FC236}">
                      <a16:creationId xmlns:a16="http://schemas.microsoft.com/office/drawing/2014/main" id="{5B48763A-B81A-1974-11D6-2A9156381ADA}"/>
                    </a:ext>
                  </a:extLst>
                </p:cNvPr>
                <p:cNvPicPr/>
                <p:nvPr/>
              </p:nvPicPr>
              <p:blipFill>
                <a:blip r:embed="rId259"/>
                <a:stretch>
                  <a:fillRect/>
                </a:stretch>
              </p:blipFill>
              <p:spPr>
                <a:xfrm>
                  <a:off x="9666781" y="5967808"/>
                  <a:ext cx="397080" cy="191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0">
              <p14:nvContentPartPr>
                <p14:cNvPr id="171" name="Encre 170">
                  <a:extLst>
                    <a:ext uri="{FF2B5EF4-FFF2-40B4-BE49-F238E27FC236}">
                      <a16:creationId xmlns:a16="http://schemas.microsoft.com/office/drawing/2014/main" id="{3F6B4EF3-31CC-27D4-6A3D-CFDC33CBD680}"/>
                    </a:ext>
                  </a:extLst>
                </p14:cNvPr>
                <p14:cNvContentPartPr/>
                <p14:nvPr/>
              </p14:nvContentPartPr>
              <p14:xfrm>
                <a:off x="10143781" y="5882488"/>
                <a:ext cx="386640" cy="332280"/>
              </p14:xfrm>
            </p:contentPart>
          </mc:Choice>
          <mc:Fallback>
            <p:pic>
              <p:nvPicPr>
                <p:cNvPr id="171" name="Encre 170">
                  <a:extLst>
                    <a:ext uri="{FF2B5EF4-FFF2-40B4-BE49-F238E27FC236}">
                      <a16:creationId xmlns:a16="http://schemas.microsoft.com/office/drawing/2014/main" id="{3F6B4EF3-31CC-27D4-6A3D-CFDC33CBD680}"/>
                    </a:ext>
                  </a:extLst>
                </p:cNvPr>
                <p:cNvPicPr/>
                <p:nvPr/>
              </p:nvPicPr>
              <p:blipFill>
                <a:blip r:embed="rId261"/>
                <a:stretch>
                  <a:fillRect/>
                </a:stretch>
              </p:blipFill>
              <p:spPr>
                <a:xfrm>
                  <a:off x="10135141" y="5873488"/>
                  <a:ext cx="404280" cy="349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2">
              <p14:nvContentPartPr>
                <p14:cNvPr id="173" name="Encre 172">
                  <a:extLst>
                    <a:ext uri="{FF2B5EF4-FFF2-40B4-BE49-F238E27FC236}">
                      <a16:creationId xmlns:a16="http://schemas.microsoft.com/office/drawing/2014/main" id="{DE4DE74B-DD9B-0C5E-D70F-96C8DE4E9CC8}"/>
                    </a:ext>
                  </a:extLst>
                </p14:cNvPr>
                <p14:cNvContentPartPr/>
                <p14:nvPr/>
              </p14:nvContentPartPr>
              <p14:xfrm>
                <a:off x="10567141" y="6136288"/>
                <a:ext cx="94680" cy="294840"/>
              </p14:xfrm>
            </p:contentPart>
          </mc:Choice>
          <mc:Fallback>
            <p:pic>
              <p:nvPicPr>
                <p:cNvPr id="173" name="Encre 172">
                  <a:extLst>
                    <a:ext uri="{FF2B5EF4-FFF2-40B4-BE49-F238E27FC236}">
                      <a16:creationId xmlns:a16="http://schemas.microsoft.com/office/drawing/2014/main" id="{DE4DE74B-DD9B-0C5E-D70F-96C8DE4E9CC8}"/>
                    </a:ext>
                  </a:extLst>
                </p:cNvPr>
                <p:cNvPicPr/>
                <p:nvPr/>
              </p:nvPicPr>
              <p:blipFill>
                <a:blip r:embed="rId263"/>
                <a:stretch>
                  <a:fillRect/>
                </a:stretch>
              </p:blipFill>
              <p:spPr>
                <a:xfrm>
                  <a:off x="10558141" y="6127648"/>
                  <a:ext cx="112320" cy="31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4">
              <p14:nvContentPartPr>
                <p14:cNvPr id="174" name="Encre 173">
                  <a:extLst>
                    <a:ext uri="{FF2B5EF4-FFF2-40B4-BE49-F238E27FC236}">
                      <a16:creationId xmlns:a16="http://schemas.microsoft.com/office/drawing/2014/main" id="{585C7871-B9CB-72BB-2453-36964AEEE7C2}"/>
                    </a:ext>
                  </a:extLst>
                </p14:cNvPr>
                <p14:cNvContentPartPr/>
                <p14:nvPr/>
              </p14:nvContentPartPr>
              <p14:xfrm>
                <a:off x="10634461" y="6142408"/>
                <a:ext cx="259560" cy="402480"/>
              </p14:xfrm>
            </p:contentPart>
          </mc:Choice>
          <mc:Fallback>
            <p:pic>
              <p:nvPicPr>
                <p:cNvPr id="174" name="Encre 173">
                  <a:extLst>
                    <a:ext uri="{FF2B5EF4-FFF2-40B4-BE49-F238E27FC236}">
                      <a16:creationId xmlns:a16="http://schemas.microsoft.com/office/drawing/2014/main" id="{585C7871-B9CB-72BB-2453-36964AEEE7C2}"/>
                    </a:ext>
                  </a:extLst>
                </p:cNvPr>
                <p:cNvPicPr/>
                <p:nvPr/>
              </p:nvPicPr>
              <p:blipFill>
                <a:blip r:embed="rId265"/>
                <a:stretch>
                  <a:fillRect/>
                </a:stretch>
              </p:blipFill>
              <p:spPr>
                <a:xfrm>
                  <a:off x="10625821" y="6133408"/>
                  <a:ext cx="277200" cy="420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6">
              <p14:nvContentPartPr>
                <p14:cNvPr id="176" name="Encre 175">
                  <a:extLst>
                    <a:ext uri="{FF2B5EF4-FFF2-40B4-BE49-F238E27FC236}">
                      <a16:creationId xmlns:a16="http://schemas.microsoft.com/office/drawing/2014/main" id="{C2A6C392-3DDE-C490-D6E5-1B5F4C74167E}"/>
                    </a:ext>
                  </a:extLst>
                </p14:cNvPr>
                <p14:cNvContentPartPr/>
                <p14:nvPr/>
              </p14:nvContentPartPr>
              <p14:xfrm>
                <a:off x="10748941" y="5926768"/>
                <a:ext cx="123840" cy="106560"/>
              </p14:xfrm>
            </p:contentPart>
          </mc:Choice>
          <mc:Fallback>
            <p:pic>
              <p:nvPicPr>
                <p:cNvPr id="176" name="Encre 175">
                  <a:extLst>
                    <a:ext uri="{FF2B5EF4-FFF2-40B4-BE49-F238E27FC236}">
                      <a16:creationId xmlns:a16="http://schemas.microsoft.com/office/drawing/2014/main" id="{C2A6C392-3DDE-C490-D6E5-1B5F4C74167E}"/>
                    </a:ext>
                  </a:extLst>
                </p:cNvPr>
                <p:cNvPicPr/>
                <p:nvPr/>
              </p:nvPicPr>
              <p:blipFill>
                <a:blip r:embed="rId267"/>
                <a:stretch>
                  <a:fillRect/>
                </a:stretch>
              </p:blipFill>
              <p:spPr>
                <a:xfrm>
                  <a:off x="10739941" y="5917768"/>
                  <a:ext cx="141480" cy="124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8">
              <p14:nvContentPartPr>
                <p14:cNvPr id="177" name="Encre 176">
                  <a:extLst>
                    <a:ext uri="{FF2B5EF4-FFF2-40B4-BE49-F238E27FC236}">
                      <a16:creationId xmlns:a16="http://schemas.microsoft.com/office/drawing/2014/main" id="{B9AF853F-D86D-7695-4610-6D55382DCBFE}"/>
                    </a:ext>
                  </a:extLst>
                </p14:cNvPr>
                <p14:cNvContentPartPr/>
                <p14:nvPr/>
              </p14:nvContentPartPr>
              <p14:xfrm>
                <a:off x="11084101" y="6188848"/>
                <a:ext cx="127080" cy="308520"/>
              </p14:xfrm>
            </p:contentPart>
          </mc:Choice>
          <mc:Fallback>
            <p:pic>
              <p:nvPicPr>
                <p:cNvPr id="177" name="Encre 176">
                  <a:extLst>
                    <a:ext uri="{FF2B5EF4-FFF2-40B4-BE49-F238E27FC236}">
                      <a16:creationId xmlns:a16="http://schemas.microsoft.com/office/drawing/2014/main" id="{B9AF853F-D86D-7695-4610-6D55382DCBFE}"/>
                    </a:ext>
                  </a:extLst>
                </p:cNvPr>
                <p:cNvPicPr/>
                <p:nvPr/>
              </p:nvPicPr>
              <p:blipFill>
                <a:blip r:embed="rId269"/>
                <a:stretch>
                  <a:fillRect/>
                </a:stretch>
              </p:blipFill>
              <p:spPr>
                <a:xfrm>
                  <a:off x="11075101" y="6179848"/>
                  <a:ext cx="14472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70">
              <p14:nvContentPartPr>
                <p14:cNvPr id="178" name="Encre 177">
                  <a:extLst>
                    <a:ext uri="{FF2B5EF4-FFF2-40B4-BE49-F238E27FC236}">
                      <a16:creationId xmlns:a16="http://schemas.microsoft.com/office/drawing/2014/main" id="{FC7DF697-1DF1-0A82-902D-253B6582F698}"/>
                    </a:ext>
                  </a:extLst>
                </p14:cNvPr>
                <p14:cNvContentPartPr/>
                <p14:nvPr/>
              </p14:nvContentPartPr>
              <p14:xfrm>
                <a:off x="11271661" y="6252928"/>
                <a:ext cx="235800" cy="308880"/>
              </p14:xfrm>
            </p:contentPart>
          </mc:Choice>
          <mc:Fallback>
            <p:pic>
              <p:nvPicPr>
                <p:cNvPr id="178" name="Encre 177">
                  <a:extLst>
                    <a:ext uri="{FF2B5EF4-FFF2-40B4-BE49-F238E27FC236}">
                      <a16:creationId xmlns:a16="http://schemas.microsoft.com/office/drawing/2014/main" id="{FC7DF697-1DF1-0A82-902D-253B6582F698}"/>
                    </a:ext>
                  </a:extLst>
                </p:cNvPr>
                <p:cNvPicPr/>
                <p:nvPr/>
              </p:nvPicPr>
              <p:blipFill>
                <a:blip r:embed="rId271"/>
                <a:stretch>
                  <a:fillRect/>
                </a:stretch>
              </p:blipFill>
              <p:spPr>
                <a:xfrm>
                  <a:off x="11262661" y="6244288"/>
                  <a:ext cx="253440" cy="3265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8260934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C6D8121-731D-B526-24D1-AA311799EE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9E45DF56-9669-33F5-E2D8-7F6F0464C5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Mélange homogène</a:t>
            </a:r>
          </a:p>
        </p:txBody>
      </p: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22CC3EB3-29C0-31E0-6B5E-41A605E68F9F}"/>
              </a:ext>
            </a:extLst>
          </p:cNvPr>
          <p:cNvGrpSpPr/>
          <p:nvPr/>
        </p:nvGrpSpPr>
        <p:grpSpPr>
          <a:xfrm>
            <a:off x="1025701" y="649624"/>
            <a:ext cx="4731840" cy="1134360"/>
            <a:chOff x="1025701" y="649624"/>
            <a:chExt cx="4731840" cy="11343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Encre 3">
                  <a:extLst>
                    <a:ext uri="{FF2B5EF4-FFF2-40B4-BE49-F238E27FC236}">
                      <a16:creationId xmlns:a16="http://schemas.microsoft.com/office/drawing/2014/main" id="{623B0D01-15BE-A54D-2560-9B68C1067B55}"/>
                    </a:ext>
                  </a:extLst>
                </p14:cNvPr>
                <p14:cNvContentPartPr/>
                <p14:nvPr/>
              </p14:nvContentPartPr>
              <p14:xfrm>
                <a:off x="1026061" y="649624"/>
                <a:ext cx="111600" cy="652320"/>
              </p14:xfrm>
            </p:contentPart>
          </mc:Choice>
          <mc:Fallback>
            <p:pic>
              <p:nvPicPr>
                <p:cNvPr id="4" name="Encre 3">
                  <a:extLst>
                    <a:ext uri="{FF2B5EF4-FFF2-40B4-BE49-F238E27FC236}">
                      <a16:creationId xmlns:a16="http://schemas.microsoft.com/office/drawing/2014/main" id="{623B0D01-15BE-A54D-2560-9B68C1067B55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1017061" y="640624"/>
                  <a:ext cx="129240" cy="669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Encre 4">
                  <a:extLst>
                    <a:ext uri="{FF2B5EF4-FFF2-40B4-BE49-F238E27FC236}">
                      <a16:creationId xmlns:a16="http://schemas.microsoft.com/office/drawing/2014/main" id="{B50AAADB-F07F-1FA4-21E5-C8E9CD058523}"/>
                    </a:ext>
                  </a:extLst>
                </p14:cNvPr>
                <p14:cNvContentPartPr/>
                <p14:nvPr/>
              </p14:nvContentPartPr>
              <p14:xfrm>
                <a:off x="1153141" y="747184"/>
                <a:ext cx="352440" cy="493920"/>
              </p14:xfrm>
            </p:contentPart>
          </mc:Choice>
          <mc:Fallback>
            <p:pic>
              <p:nvPicPr>
                <p:cNvPr id="5" name="Encre 4">
                  <a:extLst>
                    <a:ext uri="{FF2B5EF4-FFF2-40B4-BE49-F238E27FC236}">
                      <a16:creationId xmlns:a16="http://schemas.microsoft.com/office/drawing/2014/main" id="{B50AAADB-F07F-1FA4-21E5-C8E9CD058523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144501" y="738184"/>
                  <a:ext cx="370080" cy="511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Encre 5">
                  <a:extLst>
                    <a:ext uri="{FF2B5EF4-FFF2-40B4-BE49-F238E27FC236}">
                      <a16:creationId xmlns:a16="http://schemas.microsoft.com/office/drawing/2014/main" id="{BB23DD05-C644-2BAC-E31B-755969164689}"/>
                    </a:ext>
                  </a:extLst>
                </p14:cNvPr>
                <p14:cNvContentPartPr/>
                <p14:nvPr/>
              </p14:nvContentPartPr>
              <p14:xfrm>
                <a:off x="1025701" y="847264"/>
                <a:ext cx="521280" cy="162000"/>
              </p14:xfrm>
            </p:contentPart>
          </mc:Choice>
          <mc:Fallback>
            <p:pic>
              <p:nvPicPr>
                <p:cNvPr id="6" name="Encre 5">
                  <a:extLst>
                    <a:ext uri="{FF2B5EF4-FFF2-40B4-BE49-F238E27FC236}">
                      <a16:creationId xmlns:a16="http://schemas.microsoft.com/office/drawing/2014/main" id="{BB23DD05-C644-2BAC-E31B-755969164689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1017061" y="838624"/>
                  <a:ext cx="538920" cy="17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Encre 6">
                  <a:extLst>
                    <a:ext uri="{FF2B5EF4-FFF2-40B4-BE49-F238E27FC236}">
                      <a16:creationId xmlns:a16="http://schemas.microsoft.com/office/drawing/2014/main" id="{B9C0844A-7B35-E54B-0C2D-22C36A158EE8}"/>
                    </a:ext>
                  </a:extLst>
                </p14:cNvPr>
                <p14:cNvContentPartPr/>
                <p14:nvPr/>
              </p14:nvContentPartPr>
              <p14:xfrm>
                <a:off x="1025701" y="1003144"/>
                <a:ext cx="258480" cy="136800"/>
              </p14:xfrm>
            </p:contentPart>
          </mc:Choice>
          <mc:Fallback>
            <p:pic>
              <p:nvPicPr>
                <p:cNvPr id="7" name="Encre 6">
                  <a:extLst>
                    <a:ext uri="{FF2B5EF4-FFF2-40B4-BE49-F238E27FC236}">
                      <a16:creationId xmlns:a16="http://schemas.microsoft.com/office/drawing/2014/main" id="{B9C0844A-7B35-E54B-0C2D-22C36A158EE8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1017061" y="994504"/>
                  <a:ext cx="276120" cy="15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9" name="Encre 8">
                  <a:extLst>
                    <a:ext uri="{FF2B5EF4-FFF2-40B4-BE49-F238E27FC236}">
                      <a16:creationId xmlns:a16="http://schemas.microsoft.com/office/drawing/2014/main" id="{FA8DEE6C-817F-424E-91FC-CD997112AF78}"/>
                    </a:ext>
                  </a:extLst>
                </p14:cNvPr>
                <p14:cNvContentPartPr/>
                <p14:nvPr/>
              </p14:nvContentPartPr>
              <p14:xfrm>
                <a:off x="1669021" y="802264"/>
                <a:ext cx="327240" cy="545760"/>
              </p14:xfrm>
            </p:contentPart>
          </mc:Choice>
          <mc:Fallback>
            <p:pic>
              <p:nvPicPr>
                <p:cNvPr id="9" name="Encre 8">
                  <a:extLst>
                    <a:ext uri="{FF2B5EF4-FFF2-40B4-BE49-F238E27FC236}">
                      <a16:creationId xmlns:a16="http://schemas.microsoft.com/office/drawing/2014/main" id="{FA8DEE6C-817F-424E-91FC-CD997112AF78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660381" y="793624"/>
                  <a:ext cx="344880" cy="56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Encre 10">
                  <a:extLst>
                    <a:ext uri="{FF2B5EF4-FFF2-40B4-BE49-F238E27FC236}">
                      <a16:creationId xmlns:a16="http://schemas.microsoft.com/office/drawing/2014/main" id="{0F03F555-E1DB-5504-512F-C4A9ADC5B1DB}"/>
                    </a:ext>
                  </a:extLst>
                </p14:cNvPr>
                <p14:cNvContentPartPr/>
                <p14:nvPr/>
              </p14:nvContentPartPr>
              <p14:xfrm>
                <a:off x="2125861" y="989824"/>
                <a:ext cx="429120" cy="428760"/>
              </p14:xfrm>
            </p:contentPart>
          </mc:Choice>
          <mc:Fallback>
            <p:pic>
              <p:nvPicPr>
                <p:cNvPr id="11" name="Encre 10">
                  <a:extLst>
                    <a:ext uri="{FF2B5EF4-FFF2-40B4-BE49-F238E27FC236}">
                      <a16:creationId xmlns:a16="http://schemas.microsoft.com/office/drawing/2014/main" id="{0F03F555-E1DB-5504-512F-C4A9ADC5B1DB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2116861" y="980824"/>
                  <a:ext cx="446760" cy="44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2" name="Encre 11">
                  <a:extLst>
                    <a:ext uri="{FF2B5EF4-FFF2-40B4-BE49-F238E27FC236}">
                      <a16:creationId xmlns:a16="http://schemas.microsoft.com/office/drawing/2014/main" id="{B189A2F3-58E4-0CFC-57B6-A2D282424874}"/>
                    </a:ext>
                  </a:extLst>
                </p14:cNvPr>
                <p14:cNvContentPartPr/>
                <p14:nvPr/>
              </p14:nvContentPartPr>
              <p14:xfrm>
                <a:off x="2497381" y="864184"/>
                <a:ext cx="260280" cy="94680"/>
              </p14:xfrm>
            </p:contentPart>
          </mc:Choice>
          <mc:Fallback>
            <p:pic>
              <p:nvPicPr>
                <p:cNvPr id="12" name="Encre 11">
                  <a:extLst>
                    <a:ext uri="{FF2B5EF4-FFF2-40B4-BE49-F238E27FC236}">
                      <a16:creationId xmlns:a16="http://schemas.microsoft.com/office/drawing/2014/main" id="{B189A2F3-58E4-0CFC-57B6-A2D282424874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2488741" y="855544"/>
                  <a:ext cx="277920" cy="112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Encre 12">
                  <a:extLst>
                    <a:ext uri="{FF2B5EF4-FFF2-40B4-BE49-F238E27FC236}">
                      <a16:creationId xmlns:a16="http://schemas.microsoft.com/office/drawing/2014/main" id="{3D0E8D35-CB56-22F0-203C-740EAC91A116}"/>
                    </a:ext>
                  </a:extLst>
                </p14:cNvPr>
                <p14:cNvContentPartPr/>
                <p14:nvPr/>
              </p14:nvContentPartPr>
              <p14:xfrm>
                <a:off x="2754061" y="1115104"/>
                <a:ext cx="270000" cy="267480"/>
              </p14:xfrm>
            </p:contentPart>
          </mc:Choice>
          <mc:Fallback>
            <p:pic>
              <p:nvPicPr>
                <p:cNvPr id="13" name="Encre 12">
                  <a:extLst>
                    <a:ext uri="{FF2B5EF4-FFF2-40B4-BE49-F238E27FC236}">
                      <a16:creationId xmlns:a16="http://schemas.microsoft.com/office/drawing/2014/main" id="{3D0E8D35-CB56-22F0-203C-740EAC91A116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745421" y="1106104"/>
                  <a:ext cx="287640" cy="28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9296397E-874B-A6C9-278E-3CE6C7B8D576}"/>
                    </a:ext>
                  </a:extLst>
                </p14:cNvPr>
                <p14:cNvContentPartPr/>
                <p14:nvPr/>
              </p14:nvContentPartPr>
              <p14:xfrm>
                <a:off x="3209101" y="1214824"/>
                <a:ext cx="236520" cy="325080"/>
              </p14:xfrm>
            </p:contentPart>
          </mc:Choice>
          <mc:Fallback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9296397E-874B-A6C9-278E-3CE6C7B8D576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3200101" y="1205824"/>
                  <a:ext cx="254160" cy="342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5" name="Encre 14">
                  <a:extLst>
                    <a:ext uri="{FF2B5EF4-FFF2-40B4-BE49-F238E27FC236}">
                      <a16:creationId xmlns:a16="http://schemas.microsoft.com/office/drawing/2014/main" id="{476AFEEA-CF24-AE67-DD9E-F8646A037DCA}"/>
                    </a:ext>
                  </a:extLst>
                </p14:cNvPr>
                <p14:cNvContentPartPr/>
                <p14:nvPr/>
              </p14:nvContentPartPr>
              <p14:xfrm>
                <a:off x="3544981" y="1327144"/>
                <a:ext cx="56880" cy="375120"/>
              </p14:xfrm>
            </p:contentPart>
          </mc:Choice>
          <mc:Fallback>
            <p:pic>
              <p:nvPicPr>
                <p:cNvPr id="15" name="Encre 14">
                  <a:extLst>
                    <a:ext uri="{FF2B5EF4-FFF2-40B4-BE49-F238E27FC236}">
                      <a16:creationId xmlns:a16="http://schemas.microsoft.com/office/drawing/2014/main" id="{476AFEEA-CF24-AE67-DD9E-F8646A037DCA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536341" y="1318144"/>
                  <a:ext cx="74520" cy="39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6" name="Encre 15">
                  <a:extLst>
                    <a:ext uri="{FF2B5EF4-FFF2-40B4-BE49-F238E27FC236}">
                      <a16:creationId xmlns:a16="http://schemas.microsoft.com/office/drawing/2014/main" id="{BA7F9A5E-B9D1-88B5-AE1B-955DED5921EA}"/>
                    </a:ext>
                  </a:extLst>
                </p14:cNvPr>
                <p14:cNvContentPartPr/>
                <p14:nvPr/>
              </p14:nvContentPartPr>
              <p14:xfrm>
                <a:off x="3598261" y="1327144"/>
                <a:ext cx="114840" cy="108360"/>
              </p14:xfrm>
            </p:contentPart>
          </mc:Choice>
          <mc:Fallback>
            <p:pic>
              <p:nvPicPr>
                <p:cNvPr id="16" name="Encre 15">
                  <a:extLst>
                    <a:ext uri="{FF2B5EF4-FFF2-40B4-BE49-F238E27FC236}">
                      <a16:creationId xmlns:a16="http://schemas.microsoft.com/office/drawing/2014/main" id="{BA7F9A5E-B9D1-88B5-AE1B-955DED5921EA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589261" y="1318144"/>
                  <a:ext cx="132480" cy="12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7" name="Encre 16">
                  <a:extLst>
                    <a:ext uri="{FF2B5EF4-FFF2-40B4-BE49-F238E27FC236}">
                      <a16:creationId xmlns:a16="http://schemas.microsoft.com/office/drawing/2014/main" id="{65E9DED4-FFE2-AD5B-2D51-435654C4A355}"/>
                    </a:ext>
                  </a:extLst>
                </p14:cNvPr>
                <p14:cNvContentPartPr/>
                <p14:nvPr/>
              </p14:nvContentPartPr>
              <p14:xfrm>
                <a:off x="3409621" y="1349824"/>
                <a:ext cx="237240" cy="189360"/>
              </p14:xfrm>
            </p:contentPart>
          </mc:Choice>
          <mc:Fallback>
            <p:pic>
              <p:nvPicPr>
                <p:cNvPr id="17" name="Encre 16">
                  <a:extLst>
                    <a:ext uri="{FF2B5EF4-FFF2-40B4-BE49-F238E27FC236}">
                      <a16:creationId xmlns:a16="http://schemas.microsoft.com/office/drawing/2014/main" id="{65E9DED4-FFE2-AD5B-2D51-435654C4A355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400981" y="1340824"/>
                  <a:ext cx="254880" cy="20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Encre 18">
                  <a:extLst>
                    <a:ext uri="{FF2B5EF4-FFF2-40B4-BE49-F238E27FC236}">
                      <a16:creationId xmlns:a16="http://schemas.microsoft.com/office/drawing/2014/main" id="{6048D853-FB60-7F63-763A-D462756D61B6}"/>
                    </a:ext>
                  </a:extLst>
                </p14:cNvPr>
                <p14:cNvContentPartPr/>
                <p14:nvPr/>
              </p14:nvContentPartPr>
              <p14:xfrm>
                <a:off x="3890941" y="1290424"/>
                <a:ext cx="110880" cy="231480"/>
              </p14:xfrm>
            </p:contentPart>
          </mc:Choice>
          <mc:Fallback>
            <p:pic>
              <p:nvPicPr>
                <p:cNvPr id="19" name="Encre 18">
                  <a:extLst>
                    <a:ext uri="{FF2B5EF4-FFF2-40B4-BE49-F238E27FC236}">
                      <a16:creationId xmlns:a16="http://schemas.microsoft.com/office/drawing/2014/main" id="{6048D853-FB60-7F63-763A-D462756D61B6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81941" y="1281784"/>
                  <a:ext cx="12852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0" name="Encre 19">
                  <a:extLst>
                    <a:ext uri="{FF2B5EF4-FFF2-40B4-BE49-F238E27FC236}">
                      <a16:creationId xmlns:a16="http://schemas.microsoft.com/office/drawing/2014/main" id="{90A39390-5702-E9C9-834A-AADAB8F4DA22}"/>
                    </a:ext>
                  </a:extLst>
                </p14:cNvPr>
                <p14:cNvContentPartPr/>
                <p14:nvPr/>
              </p14:nvContentPartPr>
              <p14:xfrm>
                <a:off x="3890581" y="1237504"/>
                <a:ext cx="351720" cy="546480"/>
              </p14:xfrm>
            </p:contentPart>
          </mc:Choice>
          <mc:Fallback>
            <p:pic>
              <p:nvPicPr>
                <p:cNvPr id="20" name="Encre 19">
                  <a:extLst>
                    <a:ext uri="{FF2B5EF4-FFF2-40B4-BE49-F238E27FC236}">
                      <a16:creationId xmlns:a16="http://schemas.microsoft.com/office/drawing/2014/main" id="{90A39390-5702-E9C9-834A-AADAB8F4DA22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3881941" y="1228864"/>
                  <a:ext cx="369360" cy="56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Encre 21">
                  <a:extLst>
                    <a:ext uri="{FF2B5EF4-FFF2-40B4-BE49-F238E27FC236}">
                      <a16:creationId xmlns:a16="http://schemas.microsoft.com/office/drawing/2014/main" id="{F321FA3E-FC8B-3939-C7F1-2DC85B136917}"/>
                    </a:ext>
                  </a:extLst>
                </p14:cNvPr>
                <p14:cNvContentPartPr/>
                <p14:nvPr/>
              </p14:nvContentPartPr>
              <p14:xfrm>
                <a:off x="4513741" y="1204384"/>
                <a:ext cx="81000" cy="455040"/>
              </p14:xfrm>
            </p:contentPart>
          </mc:Choice>
          <mc:Fallback>
            <p:pic>
              <p:nvPicPr>
                <p:cNvPr id="22" name="Encre 21">
                  <a:extLst>
                    <a:ext uri="{FF2B5EF4-FFF2-40B4-BE49-F238E27FC236}">
                      <a16:creationId xmlns:a16="http://schemas.microsoft.com/office/drawing/2014/main" id="{F321FA3E-FC8B-3939-C7F1-2DC85B136917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505101" y="1195384"/>
                  <a:ext cx="98640" cy="472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3" name="Encre 22">
                  <a:extLst>
                    <a:ext uri="{FF2B5EF4-FFF2-40B4-BE49-F238E27FC236}">
                      <a16:creationId xmlns:a16="http://schemas.microsoft.com/office/drawing/2014/main" id="{805E85B2-5D77-31EA-2B0B-3005B14E5621}"/>
                    </a:ext>
                  </a:extLst>
                </p14:cNvPr>
                <p14:cNvContentPartPr/>
                <p14:nvPr/>
              </p14:nvContentPartPr>
              <p14:xfrm>
                <a:off x="4404661" y="1348744"/>
                <a:ext cx="172080" cy="64440"/>
              </p14:xfrm>
            </p:contentPart>
          </mc:Choice>
          <mc:Fallback>
            <p:pic>
              <p:nvPicPr>
                <p:cNvPr id="23" name="Encre 22">
                  <a:extLst>
                    <a:ext uri="{FF2B5EF4-FFF2-40B4-BE49-F238E27FC236}">
                      <a16:creationId xmlns:a16="http://schemas.microsoft.com/office/drawing/2014/main" id="{805E85B2-5D77-31EA-2B0B-3005B14E5621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395661" y="1340104"/>
                  <a:ext cx="189720" cy="8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5" name="Encre 24">
                  <a:extLst>
                    <a:ext uri="{FF2B5EF4-FFF2-40B4-BE49-F238E27FC236}">
                      <a16:creationId xmlns:a16="http://schemas.microsoft.com/office/drawing/2014/main" id="{70B0E982-C8F7-B059-EBDB-1128C599DD3B}"/>
                    </a:ext>
                  </a:extLst>
                </p14:cNvPr>
                <p14:cNvContentPartPr/>
                <p14:nvPr/>
              </p14:nvContentPartPr>
              <p14:xfrm>
                <a:off x="4627501" y="1427584"/>
                <a:ext cx="45360" cy="167400"/>
              </p14:xfrm>
            </p:contentPart>
          </mc:Choice>
          <mc:Fallback>
            <p:pic>
              <p:nvPicPr>
                <p:cNvPr id="25" name="Encre 24">
                  <a:extLst>
                    <a:ext uri="{FF2B5EF4-FFF2-40B4-BE49-F238E27FC236}">
                      <a16:creationId xmlns:a16="http://schemas.microsoft.com/office/drawing/2014/main" id="{70B0E982-C8F7-B059-EBDB-1128C599DD3B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618861" y="1418944"/>
                  <a:ext cx="63000" cy="185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6" name="Encre 25">
                  <a:extLst>
                    <a:ext uri="{FF2B5EF4-FFF2-40B4-BE49-F238E27FC236}">
                      <a16:creationId xmlns:a16="http://schemas.microsoft.com/office/drawing/2014/main" id="{26ED41F2-1E50-2EA0-7F7C-01559997D154}"/>
                    </a:ext>
                  </a:extLst>
                </p14:cNvPr>
                <p14:cNvContentPartPr/>
                <p14:nvPr/>
              </p14:nvContentPartPr>
              <p14:xfrm>
                <a:off x="4750261" y="1327144"/>
                <a:ext cx="11520" cy="360"/>
              </p14:xfrm>
            </p:contentPart>
          </mc:Choice>
          <mc:Fallback>
            <p:pic>
              <p:nvPicPr>
                <p:cNvPr id="26" name="Encre 25">
                  <a:extLst>
                    <a:ext uri="{FF2B5EF4-FFF2-40B4-BE49-F238E27FC236}">
                      <a16:creationId xmlns:a16="http://schemas.microsoft.com/office/drawing/2014/main" id="{26ED41F2-1E50-2EA0-7F7C-01559997D154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741261" y="1318144"/>
                  <a:ext cx="2916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7" name="Encre 26">
                  <a:extLst>
                    <a:ext uri="{FF2B5EF4-FFF2-40B4-BE49-F238E27FC236}">
                      <a16:creationId xmlns:a16="http://schemas.microsoft.com/office/drawing/2014/main" id="{1E92B7E9-3505-22A0-EC72-A0A607B10A11}"/>
                    </a:ext>
                  </a:extLst>
                </p14:cNvPr>
                <p14:cNvContentPartPr/>
                <p14:nvPr/>
              </p14:nvContentPartPr>
              <p14:xfrm>
                <a:off x="4978141" y="1549984"/>
                <a:ext cx="274320" cy="181080"/>
              </p14:xfrm>
            </p:contentPart>
          </mc:Choice>
          <mc:Fallback>
            <p:pic>
              <p:nvPicPr>
                <p:cNvPr id="27" name="Encre 26">
                  <a:extLst>
                    <a:ext uri="{FF2B5EF4-FFF2-40B4-BE49-F238E27FC236}">
                      <a16:creationId xmlns:a16="http://schemas.microsoft.com/office/drawing/2014/main" id="{1E92B7E9-3505-22A0-EC72-A0A607B10A11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969501" y="1540984"/>
                  <a:ext cx="291960" cy="19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9" name="Encre 28">
                  <a:extLst>
                    <a:ext uri="{FF2B5EF4-FFF2-40B4-BE49-F238E27FC236}">
                      <a16:creationId xmlns:a16="http://schemas.microsoft.com/office/drawing/2014/main" id="{08BC0421-BACB-B6A7-E781-68905DED1824}"/>
                    </a:ext>
                  </a:extLst>
                </p14:cNvPr>
                <p14:cNvContentPartPr/>
                <p14:nvPr/>
              </p14:nvContentPartPr>
              <p14:xfrm>
                <a:off x="5318701" y="1460704"/>
                <a:ext cx="438840" cy="304200"/>
              </p14:xfrm>
            </p:contentPart>
          </mc:Choice>
          <mc:Fallback>
            <p:pic>
              <p:nvPicPr>
                <p:cNvPr id="29" name="Encre 28">
                  <a:extLst>
                    <a:ext uri="{FF2B5EF4-FFF2-40B4-BE49-F238E27FC236}">
                      <a16:creationId xmlns:a16="http://schemas.microsoft.com/office/drawing/2014/main" id="{08BC0421-BACB-B6A7-E781-68905DED1824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310061" y="1451704"/>
                  <a:ext cx="456480" cy="321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42">
            <p14:nvContentPartPr>
              <p14:cNvPr id="31" name="Encre 30">
                <a:extLst>
                  <a:ext uri="{FF2B5EF4-FFF2-40B4-BE49-F238E27FC236}">
                    <a16:creationId xmlns:a16="http://schemas.microsoft.com/office/drawing/2014/main" id="{4890C753-413E-F258-2168-E0F4126D6995}"/>
                  </a:ext>
                </a:extLst>
              </p14:cNvPr>
              <p14:cNvContentPartPr/>
              <p14:nvPr/>
            </p14:nvContentPartPr>
            <p14:xfrm>
              <a:off x="4816141" y="3467660"/>
              <a:ext cx="1319040" cy="1774440"/>
            </p14:xfrm>
          </p:contentPart>
        </mc:Choice>
        <mc:Fallback>
          <p:pic>
            <p:nvPicPr>
              <p:cNvPr id="31" name="Encre 30">
                <a:extLst>
                  <a:ext uri="{FF2B5EF4-FFF2-40B4-BE49-F238E27FC236}">
                    <a16:creationId xmlns:a16="http://schemas.microsoft.com/office/drawing/2014/main" id="{4890C753-413E-F258-2168-E0F4126D6995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4807501" y="3459020"/>
                <a:ext cx="1336680" cy="17920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4">
            <p14:nvContentPartPr>
              <p14:cNvPr id="32" name="Encre 31">
                <a:extLst>
                  <a:ext uri="{FF2B5EF4-FFF2-40B4-BE49-F238E27FC236}">
                    <a16:creationId xmlns:a16="http://schemas.microsoft.com/office/drawing/2014/main" id="{5314D8BF-B782-EEFF-B218-7142D67F642C}"/>
                  </a:ext>
                </a:extLst>
              </p14:cNvPr>
              <p14:cNvContentPartPr/>
              <p14:nvPr/>
            </p14:nvContentPartPr>
            <p14:xfrm>
              <a:off x="5272261" y="3244460"/>
              <a:ext cx="518760" cy="268920"/>
            </p14:xfrm>
          </p:contentPart>
        </mc:Choice>
        <mc:Fallback>
          <p:pic>
            <p:nvPicPr>
              <p:cNvPr id="32" name="Encre 31">
                <a:extLst>
                  <a:ext uri="{FF2B5EF4-FFF2-40B4-BE49-F238E27FC236}">
                    <a16:creationId xmlns:a16="http://schemas.microsoft.com/office/drawing/2014/main" id="{5314D8BF-B782-EEFF-B218-7142D67F642C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263261" y="3235820"/>
                <a:ext cx="536400" cy="28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6">
            <p14:nvContentPartPr>
              <p14:cNvPr id="34" name="Encre 33">
                <a:extLst>
                  <a:ext uri="{FF2B5EF4-FFF2-40B4-BE49-F238E27FC236}">
                    <a16:creationId xmlns:a16="http://schemas.microsoft.com/office/drawing/2014/main" id="{5D184ACE-DEF2-A588-D12E-345B0D708E2D}"/>
                  </a:ext>
                </a:extLst>
              </p14:cNvPr>
              <p14:cNvContentPartPr/>
              <p14:nvPr/>
            </p14:nvContentPartPr>
            <p14:xfrm>
              <a:off x="5730901" y="3501500"/>
              <a:ext cx="672120" cy="1774080"/>
            </p14:xfrm>
          </p:contentPart>
        </mc:Choice>
        <mc:Fallback>
          <p:pic>
            <p:nvPicPr>
              <p:cNvPr id="34" name="Encre 33">
                <a:extLst>
                  <a:ext uri="{FF2B5EF4-FFF2-40B4-BE49-F238E27FC236}">
                    <a16:creationId xmlns:a16="http://schemas.microsoft.com/office/drawing/2014/main" id="{5D184ACE-DEF2-A588-D12E-345B0D708E2D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5722261" y="3492500"/>
                <a:ext cx="689760" cy="1791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48">
            <p14:nvContentPartPr>
              <p14:cNvPr id="36" name="Encre 35">
                <a:extLst>
                  <a:ext uri="{FF2B5EF4-FFF2-40B4-BE49-F238E27FC236}">
                    <a16:creationId xmlns:a16="http://schemas.microsoft.com/office/drawing/2014/main" id="{B1D0BE49-4CC3-DEFF-CB70-7B45FF35273F}"/>
                  </a:ext>
                </a:extLst>
              </p14:cNvPr>
              <p14:cNvContentPartPr/>
              <p14:nvPr/>
            </p14:nvContentPartPr>
            <p14:xfrm>
              <a:off x="5542261" y="4166060"/>
              <a:ext cx="137520" cy="4680"/>
            </p14:xfrm>
          </p:contentPart>
        </mc:Choice>
        <mc:Fallback>
          <p:pic>
            <p:nvPicPr>
              <p:cNvPr id="36" name="Encre 35">
                <a:extLst>
                  <a:ext uri="{FF2B5EF4-FFF2-40B4-BE49-F238E27FC236}">
                    <a16:creationId xmlns:a16="http://schemas.microsoft.com/office/drawing/2014/main" id="{B1D0BE49-4CC3-DEFF-CB70-7B45FF35273F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5533261" y="4157060"/>
                <a:ext cx="155160" cy="2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0">
            <p14:nvContentPartPr>
              <p14:cNvPr id="37" name="Encre 36">
                <a:extLst>
                  <a:ext uri="{FF2B5EF4-FFF2-40B4-BE49-F238E27FC236}">
                    <a16:creationId xmlns:a16="http://schemas.microsoft.com/office/drawing/2014/main" id="{07FD5369-4626-8210-6A84-C2DBEFDA646B}"/>
                  </a:ext>
                </a:extLst>
              </p14:cNvPr>
              <p14:cNvContentPartPr/>
              <p14:nvPr/>
            </p14:nvContentPartPr>
            <p14:xfrm>
              <a:off x="5575381" y="4316540"/>
              <a:ext cx="222840" cy="33480"/>
            </p14:xfrm>
          </p:contentPart>
        </mc:Choice>
        <mc:Fallback>
          <p:pic>
            <p:nvPicPr>
              <p:cNvPr id="37" name="Encre 36">
                <a:extLst>
                  <a:ext uri="{FF2B5EF4-FFF2-40B4-BE49-F238E27FC236}">
                    <a16:creationId xmlns:a16="http://schemas.microsoft.com/office/drawing/2014/main" id="{07FD5369-4626-8210-6A84-C2DBEFDA646B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5566741" y="4307540"/>
                <a:ext cx="240480" cy="51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8" name="Encre 37">
                <a:extLst>
                  <a:ext uri="{FF2B5EF4-FFF2-40B4-BE49-F238E27FC236}">
                    <a16:creationId xmlns:a16="http://schemas.microsoft.com/office/drawing/2014/main" id="{725418C4-595B-48F4-1779-E036A32A5DA6}"/>
                  </a:ext>
                </a:extLst>
              </p14:cNvPr>
              <p14:cNvContentPartPr/>
              <p14:nvPr/>
            </p14:nvContentPartPr>
            <p14:xfrm>
              <a:off x="5664661" y="4630820"/>
              <a:ext cx="273960" cy="30960"/>
            </p14:xfrm>
          </p:contentPart>
        </mc:Choice>
        <mc:Fallback>
          <p:pic>
            <p:nvPicPr>
              <p:cNvPr id="38" name="Encre 37">
                <a:extLst>
                  <a:ext uri="{FF2B5EF4-FFF2-40B4-BE49-F238E27FC236}">
                    <a16:creationId xmlns:a16="http://schemas.microsoft.com/office/drawing/2014/main" id="{725418C4-595B-48F4-1779-E036A32A5DA6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5656021" y="4622180"/>
                <a:ext cx="291600" cy="4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56" name="Encre 55">
                <a:extLst>
                  <a:ext uri="{FF2B5EF4-FFF2-40B4-BE49-F238E27FC236}">
                    <a16:creationId xmlns:a16="http://schemas.microsoft.com/office/drawing/2014/main" id="{159601B3-5C3D-FE02-1085-C2861119269F}"/>
                  </a:ext>
                </a:extLst>
              </p14:cNvPr>
              <p14:cNvContentPartPr/>
              <p14:nvPr/>
            </p14:nvContentPartPr>
            <p14:xfrm>
              <a:off x="2352661" y="3077420"/>
              <a:ext cx="360" cy="360"/>
            </p14:xfrm>
          </p:contentPart>
        </mc:Choice>
        <mc:Fallback>
          <p:pic>
            <p:nvPicPr>
              <p:cNvPr id="56" name="Encre 55">
                <a:extLst>
                  <a:ext uri="{FF2B5EF4-FFF2-40B4-BE49-F238E27FC236}">
                    <a16:creationId xmlns:a16="http://schemas.microsoft.com/office/drawing/2014/main" id="{159601B3-5C3D-FE02-1085-C2861119269F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2343661" y="306878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57" name="Encre 56">
                <a:extLst>
                  <a:ext uri="{FF2B5EF4-FFF2-40B4-BE49-F238E27FC236}">
                    <a16:creationId xmlns:a16="http://schemas.microsoft.com/office/drawing/2014/main" id="{B89EC025-044C-ECBF-587B-636748D24BC5}"/>
                  </a:ext>
                </a:extLst>
              </p14:cNvPr>
              <p14:cNvContentPartPr/>
              <p14:nvPr/>
            </p14:nvContentPartPr>
            <p14:xfrm>
              <a:off x="1237741" y="2687180"/>
              <a:ext cx="2160" cy="360"/>
            </p14:xfrm>
          </p:contentPart>
        </mc:Choice>
        <mc:Fallback>
          <p:pic>
            <p:nvPicPr>
              <p:cNvPr id="57" name="Encre 56">
                <a:extLst>
                  <a:ext uri="{FF2B5EF4-FFF2-40B4-BE49-F238E27FC236}">
                    <a16:creationId xmlns:a16="http://schemas.microsoft.com/office/drawing/2014/main" id="{B89EC025-044C-ECBF-587B-636748D24BC5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1220101" y="2669540"/>
                <a:ext cx="3780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80" name="Encre 79">
                <a:extLst>
                  <a:ext uri="{FF2B5EF4-FFF2-40B4-BE49-F238E27FC236}">
                    <a16:creationId xmlns:a16="http://schemas.microsoft.com/office/drawing/2014/main" id="{8C102C88-B097-13F0-E8E7-6A03B786707C}"/>
                  </a:ext>
                </a:extLst>
              </p14:cNvPr>
              <p14:cNvContentPartPr/>
              <p14:nvPr/>
            </p14:nvContentPartPr>
            <p14:xfrm>
              <a:off x="1326661" y="3418700"/>
              <a:ext cx="48600" cy="15840"/>
            </p14:xfrm>
          </p:contentPart>
        </mc:Choice>
        <mc:Fallback>
          <p:pic>
            <p:nvPicPr>
              <p:cNvPr id="80" name="Encre 79">
                <a:extLst>
                  <a:ext uri="{FF2B5EF4-FFF2-40B4-BE49-F238E27FC236}">
                    <a16:creationId xmlns:a16="http://schemas.microsoft.com/office/drawing/2014/main" id="{8C102C88-B097-13F0-E8E7-6A03B786707C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1309021" y="3401060"/>
                <a:ext cx="84240" cy="51480"/>
              </a:xfrm>
              <a:prstGeom prst="rect">
                <a:avLst/>
              </a:prstGeom>
            </p:spPr>
          </p:pic>
        </mc:Fallback>
      </mc:AlternateContent>
      <p:grpSp>
        <p:nvGrpSpPr>
          <p:cNvPr id="126" name="Groupe 125">
            <a:extLst>
              <a:ext uri="{FF2B5EF4-FFF2-40B4-BE49-F238E27FC236}">
                <a16:creationId xmlns:a16="http://schemas.microsoft.com/office/drawing/2014/main" id="{A1712963-59A2-C239-5D96-9CC4E3D96A11}"/>
              </a:ext>
            </a:extLst>
          </p:cNvPr>
          <p:cNvGrpSpPr/>
          <p:nvPr/>
        </p:nvGrpSpPr>
        <p:grpSpPr>
          <a:xfrm>
            <a:off x="778741" y="4828460"/>
            <a:ext cx="8511840" cy="2123957"/>
            <a:chOff x="778741" y="4828460"/>
            <a:chExt cx="8511840" cy="2123957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60">
              <p14:nvContentPartPr>
                <p14:cNvPr id="39" name="Encre 38">
                  <a:extLst>
                    <a:ext uri="{FF2B5EF4-FFF2-40B4-BE49-F238E27FC236}">
                      <a16:creationId xmlns:a16="http://schemas.microsoft.com/office/drawing/2014/main" id="{981F930A-3128-67E1-6B25-428F98F4A4E9}"/>
                    </a:ext>
                  </a:extLst>
                </p14:cNvPr>
                <p14:cNvContentPartPr/>
                <p14:nvPr/>
              </p14:nvContentPartPr>
              <p14:xfrm>
                <a:off x="5820901" y="4902980"/>
                <a:ext cx="364680" cy="25920"/>
              </p14:xfrm>
            </p:contentPart>
          </mc:Choice>
          <mc:Fallback>
            <p:pic>
              <p:nvPicPr>
                <p:cNvPr id="39" name="Encre 38">
                  <a:extLst>
                    <a:ext uri="{FF2B5EF4-FFF2-40B4-BE49-F238E27FC236}">
                      <a16:creationId xmlns:a16="http://schemas.microsoft.com/office/drawing/2014/main" id="{981F930A-3128-67E1-6B25-428F98F4A4E9}"/>
                    </a:ext>
                  </a:extLst>
                </p:cNvPr>
                <p:cNvPicPr/>
                <p:nvPr/>
              </p:nvPicPr>
              <p:blipFill>
                <a:blip r:embed="rId61"/>
                <a:stretch>
                  <a:fillRect/>
                </a:stretch>
              </p:blipFill>
              <p:spPr>
                <a:xfrm>
                  <a:off x="5811901" y="4894340"/>
                  <a:ext cx="382320" cy="4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2">
              <p14:nvContentPartPr>
                <p14:cNvPr id="41" name="Encre 40">
                  <a:extLst>
                    <a:ext uri="{FF2B5EF4-FFF2-40B4-BE49-F238E27FC236}">
                      <a16:creationId xmlns:a16="http://schemas.microsoft.com/office/drawing/2014/main" id="{6B2DD9A1-A5D8-D17B-8296-89DEB913C0ED}"/>
                    </a:ext>
                  </a:extLst>
                </p14:cNvPr>
                <p14:cNvContentPartPr/>
                <p14:nvPr/>
              </p14:nvContentPartPr>
              <p14:xfrm>
                <a:off x="5062381" y="4828460"/>
                <a:ext cx="360" cy="360"/>
              </p14:xfrm>
            </p:contentPart>
          </mc:Choice>
          <mc:Fallback>
            <p:pic>
              <p:nvPicPr>
                <p:cNvPr id="41" name="Encre 40">
                  <a:extLst>
                    <a:ext uri="{FF2B5EF4-FFF2-40B4-BE49-F238E27FC236}">
                      <a16:creationId xmlns:a16="http://schemas.microsoft.com/office/drawing/2014/main" id="{6B2DD9A1-A5D8-D17B-8296-89DEB913C0ED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5053741" y="4819460"/>
                  <a:ext cx="18000" cy="18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3">
              <p14:nvContentPartPr>
                <p14:cNvPr id="42" name="Encre 41">
                  <a:extLst>
                    <a:ext uri="{FF2B5EF4-FFF2-40B4-BE49-F238E27FC236}">
                      <a16:creationId xmlns:a16="http://schemas.microsoft.com/office/drawing/2014/main" id="{F51400FF-C8BA-7E52-1DA0-D69DDDD75FEA}"/>
                    </a:ext>
                  </a:extLst>
                </p14:cNvPr>
                <p14:cNvContentPartPr/>
                <p14:nvPr/>
              </p14:nvContentPartPr>
              <p14:xfrm>
                <a:off x="5073541" y="4828460"/>
                <a:ext cx="360" cy="360"/>
              </p14:xfrm>
            </p:contentPart>
          </mc:Choice>
          <mc:Fallback>
            <p:pic>
              <p:nvPicPr>
                <p:cNvPr id="42" name="Encre 41">
                  <a:extLst>
                    <a:ext uri="{FF2B5EF4-FFF2-40B4-BE49-F238E27FC236}">
                      <a16:creationId xmlns:a16="http://schemas.microsoft.com/office/drawing/2014/main" id="{F51400FF-C8BA-7E52-1DA0-D69DDDD75FEA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037541" y="4792460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5">
              <p14:nvContentPartPr>
                <p14:cNvPr id="43" name="Encre 42">
                  <a:extLst>
                    <a:ext uri="{FF2B5EF4-FFF2-40B4-BE49-F238E27FC236}">
                      <a16:creationId xmlns:a16="http://schemas.microsoft.com/office/drawing/2014/main" id="{2A0C2737-2AAD-7CAC-38D8-5157135C3A85}"/>
                    </a:ext>
                  </a:extLst>
                </p14:cNvPr>
                <p14:cNvContentPartPr/>
                <p14:nvPr/>
              </p14:nvContentPartPr>
              <p14:xfrm>
                <a:off x="5073541" y="5006660"/>
                <a:ext cx="360" cy="360"/>
              </p14:xfrm>
            </p:contentPart>
          </mc:Choice>
          <mc:Fallback>
            <p:pic>
              <p:nvPicPr>
                <p:cNvPr id="43" name="Encre 42">
                  <a:extLst>
                    <a:ext uri="{FF2B5EF4-FFF2-40B4-BE49-F238E27FC236}">
                      <a16:creationId xmlns:a16="http://schemas.microsoft.com/office/drawing/2014/main" id="{2A0C2737-2AAD-7CAC-38D8-5157135C3A85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037541" y="4970660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6">
              <p14:nvContentPartPr>
                <p14:cNvPr id="44" name="Encre 43">
                  <a:extLst>
                    <a:ext uri="{FF2B5EF4-FFF2-40B4-BE49-F238E27FC236}">
                      <a16:creationId xmlns:a16="http://schemas.microsoft.com/office/drawing/2014/main" id="{6B406DC3-ED8A-3263-FCE4-2285CADD4722}"/>
                    </a:ext>
                  </a:extLst>
                </p14:cNvPr>
                <p14:cNvContentPartPr/>
                <p14:nvPr/>
              </p14:nvContentPartPr>
              <p14:xfrm>
                <a:off x="5305741" y="4883900"/>
                <a:ext cx="2160" cy="360"/>
              </p14:xfrm>
            </p:contentPart>
          </mc:Choice>
          <mc:Fallback>
            <p:pic>
              <p:nvPicPr>
                <p:cNvPr id="44" name="Encre 43">
                  <a:extLst>
                    <a:ext uri="{FF2B5EF4-FFF2-40B4-BE49-F238E27FC236}">
                      <a16:creationId xmlns:a16="http://schemas.microsoft.com/office/drawing/2014/main" id="{6B406DC3-ED8A-3263-FCE4-2285CADD4722}"/>
                    </a:ext>
                  </a:extLst>
                </p:cNvPr>
                <p:cNvPicPr/>
                <p:nvPr/>
              </p:nvPicPr>
              <p:blipFill>
                <a:blip r:embed="rId67"/>
                <a:stretch>
                  <a:fillRect/>
                </a:stretch>
              </p:blipFill>
              <p:spPr>
                <a:xfrm>
                  <a:off x="5270101" y="4848260"/>
                  <a:ext cx="738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8">
              <p14:nvContentPartPr>
                <p14:cNvPr id="46" name="Encre 45">
                  <a:extLst>
                    <a:ext uri="{FF2B5EF4-FFF2-40B4-BE49-F238E27FC236}">
                      <a16:creationId xmlns:a16="http://schemas.microsoft.com/office/drawing/2014/main" id="{C0479A3D-2FBA-D314-AF46-643E177F1E1A}"/>
                    </a:ext>
                  </a:extLst>
                </p14:cNvPr>
                <p14:cNvContentPartPr/>
                <p14:nvPr/>
              </p14:nvContentPartPr>
              <p14:xfrm>
                <a:off x="5263261" y="5051300"/>
                <a:ext cx="360" cy="360"/>
              </p14:xfrm>
            </p:contentPart>
          </mc:Choice>
          <mc:Fallback>
            <p:pic>
              <p:nvPicPr>
                <p:cNvPr id="46" name="Encre 45">
                  <a:extLst>
                    <a:ext uri="{FF2B5EF4-FFF2-40B4-BE49-F238E27FC236}">
                      <a16:creationId xmlns:a16="http://schemas.microsoft.com/office/drawing/2014/main" id="{C0479A3D-2FBA-D314-AF46-643E177F1E1A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227261" y="5015300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9">
              <p14:nvContentPartPr>
                <p14:cNvPr id="48" name="Encre 47">
                  <a:extLst>
                    <a:ext uri="{FF2B5EF4-FFF2-40B4-BE49-F238E27FC236}">
                      <a16:creationId xmlns:a16="http://schemas.microsoft.com/office/drawing/2014/main" id="{65723391-B6C6-FC45-B25E-A0A6557D3639}"/>
                    </a:ext>
                  </a:extLst>
                </p14:cNvPr>
                <p14:cNvContentPartPr/>
                <p14:nvPr/>
              </p14:nvContentPartPr>
              <p14:xfrm>
                <a:off x="5497621" y="4917740"/>
                <a:ext cx="360" cy="360"/>
              </p14:xfrm>
            </p:contentPart>
          </mc:Choice>
          <mc:Fallback>
            <p:pic>
              <p:nvPicPr>
                <p:cNvPr id="48" name="Encre 47">
                  <a:extLst>
                    <a:ext uri="{FF2B5EF4-FFF2-40B4-BE49-F238E27FC236}">
                      <a16:creationId xmlns:a16="http://schemas.microsoft.com/office/drawing/2014/main" id="{65723391-B6C6-FC45-B25E-A0A6557D3639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461621" y="4881740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0">
              <p14:nvContentPartPr>
                <p14:cNvPr id="49" name="Encre 48">
                  <a:extLst>
                    <a:ext uri="{FF2B5EF4-FFF2-40B4-BE49-F238E27FC236}">
                      <a16:creationId xmlns:a16="http://schemas.microsoft.com/office/drawing/2014/main" id="{627D8190-099F-EC6B-8BE8-29B55D4A5BEA}"/>
                    </a:ext>
                  </a:extLst>
                </p14:cNvPr>
                <p14:cNvContentPartPr/>
                <p14:nvPr/>
              </p14:nvContentPartPr>
              <p14:xfrm>
                <a:off x="5508421" y="5127260"/>
                <a:ext cx="360" cy="2160"/>
              </p14:xfrm>
            </p:contentPart>
          </mc:Choice>
          <mc:Fallback>
            <p:pic>
              <p:nvPicPr>
                <p:cNvPr id="49" name="Encre 48">
                  <a:extLst>
                    <a:ext uri="{FF2B5EF4-FFF2-40B4-BE49-F238E27FC236}">
                      <a16:creationId xmlns:a16="http://schemas.microsoft.com/office/drawing/2014/main" id="{627D8190-099F-EC6B-8BE8-29B55D4A5BEA}"/>
                    </a:ext>
                  </a:extLst>
                </p:cNvPr>
                <p:cNvPicPr/>
                <p:nvPr/>
              </p:nvPicPr>
              <p:blipFill>
                <a:blip r:embed="rId71"/>
                <a:stretch>
                  <a:fillRect/>
                </a:stretch>
              </p:blipFill>
              <p:spPr>
                <a:xfrm>
                  <a:off x="5472781" y="5091620"/>
                  <a:ext cx="72000" cy="73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2">
              <p14:nvContentPartPr>
                <p14:cNvPr id="50" name="Encre 49">
                  <a:extLst>
                    <a:ext uri="{FF2B5EF4-FFF2-40B4-BE49-F238E27FC236}">
                      <a16:creationId xmlns:a16="http://schemas.microsoft.com/office/drawing/2014/main" id="{3DBAC65F-97B1-597D-DAE2-60C2D41E2355}"/>
                    </a:ext>
                  </a:extLst>
                </p14:cNvPr>
                <p14:cNvContentPartPr/>
                <p14:nvPr/>
              </p14:nvContentPartPr>
              <p14:xfrm>
                <a:off x="5575381" y="4950860"/>
                <a:ext cx="360" cy="22320"/>
              </p14:xfrm>
            </p:contentPart>
          </mc:Choice>
          <mc:Fallback>
            <p:pic>
              <p:nvPicPr>
                <p:cNvPr id="50" name="Encre 49">
                  <a:extLst>
                    <a:ext uri="{FF2B5EF4-FFF2-40B4-BE49-F238E27FC236}">
                      <a16:creationId xmlns:a16="http://schemas.microsoft.com/office/drawing/2014/main" id="{3DBAC65F-97B1-597D-DAE2-60C2D41E2355}"/>
                    </a:ext>
                  </a:extLst>
                </p:cNvPr>
                <p:cNvPicPr/>
                <p:nvPr/>
              </p:nvPicPr>
              <p:blipFill>
                <a:blip r:embed="rId73"/>
                <a:stretch>
                  <a:fillRect/>
                </a:stretch>
              </p:blipFill>
              <p:spPr>
                <a:xfrm>
                  <a:off x="5539741" y="4915220"/>
                  <a:ext cx="72000" cy="9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4">
              <p14:nvContentPartPr>
                <p14:cNvPr id="51" name="Encre 50">
                  <a:extLst>
                    <a:ext uri="{FF2B5EF4-FFF2-40B4-BE49-F238E27FC236}">
                      <a16:creationId xmlns:a16="http://schemas.microsoft.com/office/drawing/2014/main" id="{6A413D94-5071-CF75-81BB-5E4CDE25F710}"/>
                    </a:ext>
                  </a:extLst>
                </p14:cNvPr>
                <p14:cNvContentPartPr/>
                <p14:nvPr/>
              </p14:nvContentPartPr>
              <p14:xfrm>
                <a:off x="5910181" y="5196380"/>
                <a:ext cx="360" cy="360"/>
              </p14:xfrm>
            </p:contentPart>
          </mc:Choice>
          <mc:Fallback>
            <p:pic>
              <p:nvPicPr>
                <p:cNvPr id="51" name="Encre 50">
                  <a:extLst>
                    <a:ext uri="{FF2B5EF4-FFF2-40B4-BE49-F238E27FC236}">
                      <a16:creationId xmlns:a16="http://schemas.microsoft.com/office/drawing/2014/main" id="{6A413D94-5071-CF75-81BB-5E4CDE25F710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874181" y="5160380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5">
              <p14:nvContentPartPr>
                <p14:cNvPr id="52" name="Encre 51">
                  <a:extLst>
                    <a:ext uri="{FF2B5EF4-FFF2-40B4-BE49-F238E27FC236}">
                      <a16:creationId xmlns:a16="http://schemas.microsoft.com/office/drawing/2014/main" id="{AF7DB14B-0D55-35B4-66BF-82A14B3B2DB2}"/>
                    </a:ext>
                  </a:extLst>
                </p14:cNvPr>
                <p14:cNvContentPartPr/>
                <p14:nvPr/>
              </p14:nvContentPartPr>
              <p14:xfrm>
                <a:off x="6133021" y="5085140"/>
                <a:ext cx="360" cy="360"/>
              </p14:xfrm>
            </p:contentPart>
          </mc:Choice>
          <mc:Fallback>
            <p:pic>
              <p:nvPicPr>
                <p:cNvPr id="52" name="Encre 51">
                  <a:extLst>
                    <a:ext uri="{FF2B5EF4-FFF2-40B4-BE49-F238E27FC236}">
                      <a16:creationId xmlns:a16="http://schemas.microsoft.com/office/drawing/2014/main" id="{AF7DB14B-0D55-35B4-66BF-82A14B3B2DB2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6097381" y="5049140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6">
              <p14:nvContentPartPr>
                <p14:cNvPr id="53" name="Encre 52">
                  <a:extLst>
                    <a:ext uri="{FF2B5EF4-FFF2-40B4-BE49-F238E27FC236}">
                      <a16:creationId xmlns:a16="http://schemas.microsoft.com/office/drawing/2014/main" id="{0DDFE928-834F-060D-0E85-588694FE52A5}"/>
                    </a:ext>
                  </a:extLst>
                </p14:cNvPr>
                <p14:cNvContentPartPr/>
                <p14:nvPr/>
              </p14:nvContentPartPr>
              <p14:xfrm>
                <a:off x="5820901" y="5073620"/>
                <a:ext cx="360" cy="360"/>
              </p14:xfrm>
            </p:contentPart>
          </mc:Choice>
          <mc:Fallback>
            <p:pic>
              <p:nvPicPr>
                <p:cNvPr id="53" name="Encre 52">
                  <a:extLst>
                    <a:ext uri="{FF2B5EF4-FFF2-40B4-BE49-F238E27FC236}">
                      <a16:creationId xmlns:a16="http://schemas.microsoft.com/office/drawing/2014/main" id="{0DDFE928-834F-060D-0E85-588694FE52A5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5784901" y="5037620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7">
              <p14:nvContentPartPr>
                <p14:cNvPr id="54" name="Encre 53">
                  <a:extLst>
                    <a:ext uri="{FF2B5EF4-FFF2-40B4-BE49-F238E27FC236}">
                      <a16:creationId xmlns:a16="http://schemas.microsoft.com/office/drawing/2014/main" id="{CDC8FCE0-44D0-CC7B-7CFA-0491F64F2FCB}"/>
                    </a:ext>
                  </a:extLst>
                </p14:cNvPr>
                <p14:cNvContentPartPr/>
                <p14:nvPr/>
              </p14:nvContentPartPr>
              <p14:xfrm>
                <a:off x="6322741" y="5140580"/>
                <a:ext cx="360" cy="360"/>
              </p14:xfrm>
            </p:contentPart>
          </mc:Choice>
          <mc:Fallback>
            <p:pic>
              <p:nvPicPr>
                <p:cNvPr id="54" name="Encre 53">
                  <a:extLst>
                    <a:ext uri="{FF2B5EF4-FFF2-40B4-BE49-F238E27FC236}">
                      <a16:creationId xmlns:a16="http://schemas.microsoft.com/office/drawing/2014/main" id="{CDC8FCE0-44D0-CC7B-7CFA-0491F64F2FCB}"/>
                    </a:ext>
                  </a:extLst>
                </p:cNvPr>
                <p:cNvPicPr/>
                <p:nvPr/>
              </p:nvPicPr>
              <p:blipFill>
                <a:blip r:embed="rId64"/>
                <a:stretch>
                  <a:fillRect/>
                </a:stretch>
              </p:blipFill>
              <p:spPr>
                <a:xfrm>
                  <a:off x="6286741" y="5104940"/>
                  <a:ext cx="72000" cy="7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78">
              <p14:nvContentPartPr>
                <p14:cNvPr id="58" name="Encre 57">
                  <a:extLst>
                    <a:ext uri="{FF2B5EF4-FFF2-40B4-BE49-F238E27FC236}">
                      <a16:creationId xmlns:a16="http://schemas.microsoft.com/office/drawing/2014/main" id="{1999A6F8-78E6-63FB-FAE0-027F977CB235}"/>
                    </a:ext>
                  </a:extLst>
                </p14:cNvPr>
                <p14:cNvContentPartPr/>
                <p14:nvPr/>
              </p14:nvContentPartPr>
              <p14:xfrm>
                <a:off x="3733261" y="4850780"/>
                <a:ext cx="181080" cy="322920"/>
              </p14:xfrm>
            </p:contentPart>
          </mc:Choice>
          <mc:Fallback>
            <p:pic>
              <p:nvPicPr>
                <p:cNvPr id="58" name="Encre 57">
                  <a:extLst>
                    <a:ext uri="{FF2B5EF4-FFF2-40B4-BE49-F238E27FC236}">
                      <a16:creationId xmlns:a16="http://schemas.microsoft.com/office/drawing/2014/main" id="{1999A6F8-78E6-63FB-FAE0-027F977CB235}"/>
                    </a:ext>
                  </a:extLst>
                </p:cNvPr>
                <p:cNvPicPr/>
                <p:nvPr/>
              </p:nvPicPr>
              <p:blipFill>
                <a:blip r:embed="rId79"/>
                <a:stretch>
                  <a:fillRect/>
                </a:stretch>
              </p:blipFill>
              <p:spPr>
                <a:xfrm>
                  <a:off x="3715621" y="4832780"/>
                  <a:ext cx="216720" cy="358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0">
              <p14:nvContentPartPr>
                <p14:cNvPr id="59" name="Encre 58">
                  <a:extLst>
                    <a:ext uri="{FF2B5EF4-FFF2-40B4-BE49-F238E27FC236}">
                      <a16:creationId xmlns:a16="http://schemas.microsoft.com/office/drawing/2014/main" id="{532F1A8E-87B8-B5C7-CA91-C199FE91823A}"/>
                    </a:ext>
                  </a:extLst>
                </p14:cNvPr>
                <p14:cNvContentPartPr/>
                <p14:nvPr/>
              </p14:nvContentPartPr>
              <p14:xfrm>
                <a:off x="3956821" y="4906220"/>
                <a:ext cx="148320" cy="192960"/>
              </p14:xfrm>
            </p:contentPart>
          </mc:Choice>
          <mc:Fallback>
            <p:pic>
              <p:nvPicPr>
                <p:cNvPr id="59" name="Encre 58">
                  <a:extLst>
                    <a:ext uri="{FF2B5EF4-FFF2-40B4-BE49-F238E27FC236}">
                      <a16:creationId xmlns:a16="http://schemas.microsoft.com/office/drawing/2014/main" id="{532F1A8E-87B8-B5C7-CA91-C199FE91823A}"/>
                    </a:ext>
                  </a:extLst>
                </p:cNvPr>
                <p:cNvPicPr/>
                <p:nvPr/>
              </p:nvPicPr>
              <p:blipFill>
                <a:blip r:embed="rId81"/>
                <a:stretch>
                  <a:fillRect/>
                </a:stretch>
              </p:blipFill>
              <p:spPr>
                <a:xfrm>
                  <a:off x="3938821" y="4888580"/>
                  <a:ext cx="18396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2">
              <p14:nvContentPartPr>
                <p14:cNvPr id="60" name="Encre 59">
                  <a:extLst>
                    <a:ext uri="{FF2B5EF4-FFF2-40B4-BE49-F238E27FC236}">
                      <a16:creationId xmlns:a16="http://schemas.microsoft.com/office/drawing/2014/main" id="{C0F00FCA-BDC7-C996-E5A7-676DC781905A}"/>
                    </a:ext>
                  </a:extLst>
                </p14:cNvPr>
                <p14:cNvContentPartPr/>
                <p14:nvPr/>
              </p14:nvContentPartPr>
              <p14:xfrm>
                <a:off x="4191901" y="4854740"/>
                <a:ext cx="56880" cy="206280"/>
              </p14:xfrm>
            </p:contentPart>
          </mc:Choice>
          <mc:Fallback>
            <p:pic>
              <p:nvPicPr>
                <p:cNvPr id="60" name="Encre 59">
                  <a:extLst>
                    <a:ext uri="{FF2B5EF4-FFF2-40B4-BE49-F238E27FC236}">
                      <a16:creationId xmlns:a16="http://schemas.microsoft.com/office/drawing/2014/main" id="{C0F00FCA-BDC7-C996-E5A7-676DC781905A}"/>
                    </a:ext>
                  </a:extLst>
                </p:cNvPr>
                <p:cNvPicPr/>
                <p:nvPr/>
              </p:nvPicPr>
              <p:blipFill>
                <a:blip r:embed="rId83"/>
                <a:stretch>
                  <a:fillRect/>
                </a:stretch>
              </p:blipFill>
              <p:spPr>
                <a:xfrm>
                  <a:off x="4174261" y="4836740"/>
                  <a:ext cx="92520" cy="241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4">
              <p14:nvContentPartPr>
                <p14:cNvPr id="62" name="Encre 61">
                  <a:extLst>
                    <a:ext uri="{FF2B5EF4-FFF2-40B4-BE49-F238E27FC236}">
                      <a16:creationId xmlns:a16="http://schemas.microsoft.com/office/drawing/2014/main" id="{8E20DF65-A7BB-1F21-877F-034EF8B5AE0F}"/>
                    </a:ext>
                  </a:extLst>
                </p14:cNvPr>
                <p14:cNvContentPartPr/>
                <p14:nvPr/>
              </p14:nvContentPartPr>
              <p14:xfrm>
                <a:off x="4259581" y="5025740"/>
                <a:ext cx="18360" cy="97560"/>
              </p14:xfrm>
            </p:contentPart>
          </mc:Choice>
          <mc:Fallback>
            <p:pic>
              <p:nvPicPr>
                <p:cNvPr id="62" name="Encre 61">
                  <a:extLst>
                    <a:ext uri="{FF2B5EF4-FFF2-40B4-BE49-F238E27FC236}">
                      <a16:creationId xmlns:a16="http://schemas.microsoft.com/office/drawing/2014/main" id="{8E20DF65-A7BB-1F21-877F-034EF8B5AE0F}"/>
                    </a:ext>
                  </a:extLst>
                </p:cNvPr>
                <p:cNvPicPr/>
                <p:nvPr/>
              </p:nvPicPr>
              <p:blipFill>
                <a:blip r:embed="rId85"/>
                <a:stretch>
                  <a:fillRect/>
                </a:stretch>
              </p:blipFill>
              <p:spPr>
                <a:xfrm>
                  <a:off x="4241941" y="5008100"/>
                  <a:ext cx="54000" cy="13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6">
              <p14:nvContentPartPr>
                <p14:cNvPr id="63" name="Encre 62">
                  <a:extLst>
                    <a:ext uri="{FF2B5EF4-FFF2-40B4-BE49-F238E27FC236}">
                      <a16:creationId xmlns:a16="http://schemas.microsoft.com/office/drawing/2014/main" id="{448D3774-1BE1-EA4C-31D0-85691DB0D3D0}"/>
                    </a:ext>
                  </a:extLst>
                </p14:cNvPr>
                <p14:cNvContentPartPr/>
                <p14:nvPr/>
              </p14:nvContentPartPr>
              <p14:xfrm>
                <a:off x="4337701" y="4873100"/>
                <a:ext cx="360" cy="360"/>
              </p14:xfrm>
            </p:contentPart>
          </mc:Choice>
          <mc:Fallback>
            <p:pic>
              <p:nvPicPr>
                <p:cNvPr id="63" name="Encre 62">
                  <a:extLst>
                    <a:ext uri="{FF2B5EF4-FFF2-40B4-BE49-F238E27FC236}">
                      <a16:creationId xmlns:a16="http://schemas.microsoft.com/office/drawing/2014/main" id="{448D3774-1BE1-EA4C-31D0-85691DB0D3D0}"/>
                    </a:ext>
                  </a:extLst>
                </p:cNvPr>
                <p:cNvPicPr/>
                <p:nvPr/>
              </p:nvPicPr>
              <p:blipFill>
                <a:blip r:embed="rId87"/>
                <a:stretch>
                  <a:fillRect/>
                </a:stretch>
              </p:blipFill>
              <p:spPr>
                <a:xfrm>
                  <a:off x="4319701" y="485510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8">
              <p14:nvContentPartPr>
                <p14:cNvPr id="64" name="Encre 63">
                  <a:extLst>
                    <a:ext uri="{FF2B5EF4-FFF2-40B4-BE49-F238E27FC236}">
                      <a16:creationId xmlns:a16="http://schemas.microsoft.com/office/drawing/2014/main" id="{4F4E1267-2629-9DA6-4551-5890391BD995}"/>
                    </a:ext>
                  </a:extLst>
                </p14:cNvPr>
                <p14:cNvContentPartPr/>
                <p14:nvPr/>
              </p14:nvContentPartPr>
              <p14:xfrm>
                <a:off x="4401781" y="4883900"/>
                <a:ext cx="148320" cy="237240"/>
              </p14:xfrm>
            </p:contentPart>
          </mc:Choice>
          <mc:Fallback>
            <p:pic>
              <p:nvPicPr>
                <p:cNvPr id="64" name="Encre 63">
                  <a:extLst>
                    <a:ext uri="{FF2B5EF4-FFF2-40B4-BE49-F238E27FC236}">
                      <a16:creationId xmlns:a16="http://schemas.microsoft.com/office/drawing/2014/main" id="{4F4E1267-2629-9DA6-4551-5890391BD995}"/>
                    </a:ext>
                  </a:extLst>
                </p:cNvPr>
                <p:cNvPicPr/>
                <p:nvPr/>
              </p:nvPicPr>
              <p:blipFill>
                <a:blip r:embed="rId89"/>
                <a:stretch>
                  <a:fillRect/>
                </a:stretch>
              </p:blipFill>
              <p:spPr>
                <a:xfrm>
                  <a:off x="4383781" y="4866260"/>
                  <a:ext cx="183960" cy="272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0">
              <p14:nvContentPartPr>
                <p14:cNvPr id="65" name="Encre 64">
                  <a:extLst>
                    <a:ext uri="{FF2B5EF4-FFF2-40B4-BE49-F238E27FC236}">
                      <a16:creationId xmlns:a16="http://schemas.microsoft.com/office/drawing/2014/main" id="{9884041F-86E6-C799-D83E-C733BAD8F73A}"/>
                    </a:ext>
                  </a:extLst>
                </p14:cNvPr>
                <p14:cNvContentPartPr/>
                <p14:nvPr/>
              </p14:nvContentPartPr>
              <p14:xfrm>
                <a:off x="4514821" y="5138780"/>
                <a:ext cx="116280" cy="321840"/>
              </p14:xfrm>
            </p:contentPart>
          </mc:Choice>
          <mc:Fallback>
            <p:pic>
              <p:nvPicPr>
                <p:cNvPr id="65" name="Encre 64">
                  <a:extLst>
                    <a:ext uri="{FF2B5EF4-FFF2-40B4-BE49-F238E27FC236}">
                      <a16:creationId xmlns:a16="http://schemas.microsoft.com/office/drawing/2014/main" id="{9884041F-86E6-C799-D83E-C733BAD8F73A}"/>
                    </a:ext>
                  </a:extLst>
                </p:cNvPr>
                <p:cNvPicPr/>
                <p:nvPr/>
              </p:nvPicPr>
              <p:blipFill>
                <a:blip r:embed="rId91"/>
                <a:stretch>
                  <a:fillRect/>
                </a:stretch>
              </p:blipFill>
              <p:spPr>
                <a:xfrm>
                  <a:off x="4497181" y="5121140"/>
                  <a:ext cx="151920" cy="35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2">
              <p14:nvContentPartPr>
                <p14:cNvPr id="67" name="Encre 66">
                  <a:extLst>
                    <a:ext uri="{FF2B5EF4-FFF2-40B4-BE49-F238E27FC236}">
                      <a16:creationId xmlns:a16="http://schemas.microsoft.com/office/drawing/2014/main" id="{2423F29E-781A-9CAE-748A-221993C092A1}"/>
                    </a:ext>
                  </a:extLst>
                </p14:cNvPr>
                <p14:cNvContentPartPr/>
                <p14:nvPr/>
              </p14:nvContentPartPr>
              <p14:xfrm>
                <a:off x="4675021" y="5196020"/>
                <a:ext cx="2376720" cy="771840"/>
              </p14:xfrm>
            </p:contentPart>
          </mc:Choice>
          <mc:Fallback>
            <p:pic>
              <p:nvPicPr>
                <p:cNvPr id="67" name="Encre 66">
                  <a:extLst>
                    <a:ext uri="{FF2B5EF4-FFF2-40B4-BE49-F238E27FC236}">
                      <a16:creationId xmlns:a16="http://schemas.microsoft.com/office/drawing/2014/main" id="{2423F29E-781A-9CAE-748A-221993C092A1}"/>
                    </a:ext>
                  </a:extLst>
                </p:cNvPr>
                <p:cNvPicPr/>
                <p:nvPr/>
              </p:nvPicPr>
              <p:blipFill>
                <a:blip r:embed="rId93"/>
                <a:stretch>
                  <a:fillRect/>
                </a:stretch>
              </p:blipFill>
              <p:spPr>
                <a:xfrm>
                  <a:off x="4657381" y="5178380"/>
                  <a:ext cx="2412360" cy="80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4">
              <p14:nvContentPartPr>
                <p14:cNvPr id="69" name="Encre 68">
                  <a:extLst>
                    <a:ext uri="{FF2B5EF4-FFF2-40B4-BE49-F238E27FC236}">
                      <a16:creationId xmlns:a16="http://schemas.microsoft.com/office/drawing/2014/main" id="{5F44D3D3-72AF-D13D-8065-5B5276D5F894}"/>
                    </a:ext>
                  </a:extLst>
                </p14:cNvPr>
                <p14:cNvContentPartPr/>
                <p14:nvPr/>
              </p14:nvContentPartPr>
              <p14:xfrm>
                <a:off x="4710301" y="5389700"/>
                <a:ext cx="219960" cy="310320"/>
              </p14:xfrm>
            </p:contentPart>
          </mc:Choice>
          <mc:Fallback>
            <p:pic>
              <p:nvPicPr>
                <p:cNvPr id="69" name="Encre 68">
                  <a:extLst>
                    <a:ext uri="{FF2B5EF4-FFF2-40B4-BE49-F238E27FC236}">
                      <a16:creationId xmlns:a16="http://schemas.microsoft.com/office/drawing/2014/main" id="{5F44D3D3-72AF-D13D-8065-5B5276D5F894}"/>
                    </a:ext>
                  </a:extLst>
                </p:cNvPr>
                <p:cNvPicPr/>
                <p:nvPr/>
              </p:nvPicPr>
              <p:blipFill>
                <a:blip r:embed="rId95"/>
                <a:stretch>
                  <a:fillRect/>
                </a:stretch>
              </p:blipFill>
              <p:spPr>
                <a:xfrm>
                  <a:off x="4692301" y="5372060"/>
                  <a:ext cx="255600" cy="345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6">
              <p14:nvContentPartPr>
                <p14:cNvPr id="70" name="Encre 69">
                  <a:extLst>
                    <a:ext uri="{FF2B5EF4-FFF2-40B4-BE49-F238E27FC236}">
                      <a16:creationId xmlns:a16="http://schemas.microsoft.com/office/drawing/2014/main" id="{DBECF1E3-D6F5-D89E-5538-3B75A0C7AB6A}"/>
                    </a:ext>
                  </a:extLst>
                </p14:cNvPr>
                <p14:cNvContentPartPr/>
                <p14:nvPr/>
              </p14:nvContentPartPr>
              <p14:xfrm>
                <a:off x="5028541" y="5563580"/>
                <a:ext cx="156960" cy="148320"/>
              </p14:xfrm>
            </p:contentPart>
          </mc:Choice>
          <mc:Fallback>
            <p:pic>
              <p:nvPicPr>
                <p:cNvPr id="70" name="Encre 69">
                  <a:extLst>
                    <a:ext uri="{FF2B5EF4-FFF2-40B4-BE49-F238E27FC236}">
                      <a16:creationId xmlns:a16="http://schemas.microsoft.com/office/drawing/2014/main" id="{DBECF1E3-D6F5-D89E-5538-3B75A0C7AB6A}"/>
                    </a:ext>
                  </a:extLst>
                </p:cNvPr>
                <p:cNvPicPr/>
                <p:nvPr/>
              </p:nvPicPr>
              <p:blipFill>
                <a:blip r:embed="rId97"/>
                <a:stretch>
                  <a:fillRect/>
                </a:stretch>
              </p:blipFill>
              <p:spPr>
                <a:xfrm>
                  <a:off x="5010901" y="5545940"/>
                  <a:ext cx="192600" cy="183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98">
              <p14:nvContentPartPr>
                <p14:cNvPr id="71" name="Encre 70">
                  <a:extLst>
                    <a:ext uri="{FF2B5EF4-FFF2-40B4-BE49-F238E27FC236}">
                      <a16:creationId xmlns:a16="http://schemas.microsoft.com/office/drawing/2014/main" id="{25F6EA64-D180-DBEE-DA38-83CAB041C7CD}"/>
                    </a:ext>
                  </a:extLst>
                </p14:cNvPr>
                <p14:cNvContentPartPr/>
                <p14:nvPr/>
              </p14:nvContentPartPr>
              <p14:xfrm>
                <a:off x="5262901" y="5419220"/>
                <a:ext cx="145440" cy="331560"/>
              </p14:xfrm>
            </p:contentPart>
          </mc:Choice>
          <mc:Fallback>
            <p:pic>
              <p:nvPicPr>
                <p:cNvPr id="71" name="Encre 70">
                  <a:extLst>
                    <a:ext uri="{FF2B5EF4-FFF2-40B4-BE49-F238E27FC236}">
                      <a16:creationId xmlns:a16="http://schemas.microsoft.com/office/drawing/2014/main" id="{25F6EA64-D180-DBEE-DA38-83CAB041C7CD}"/>
                    </a:ext>
                  </a:extLst>
                </p:cNvPr>
                <p:cNvPicPr/>
                <p:nvPr/>
              </p:nvPicPr>
              <p:blipFill>
                <a:blip r:embed="rId99"/>
                <a:stretch>
                  <a:fillRect/>
                </a:stretch>
              </p:blipFill>
              <p:spPr>
                <a:xfrm>
                  <a:off x="5245261" y="5401220"/>
                  <a:ext cx="181080" cy="36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0">
              <p14:nvContentPartPr>
                <p14:cNvPr id="72" name="Encre 71">
                  <a:extLst>
                    <a:ext uri="{FF2B5EF4-FFF2-40B4-BE49-F238E27FC236}">
                      <a16:creationId xmlns:a16="http://schemas.microsoft.com/office/drawing/2014/main" id="{DFED780D-C4B0-EFB8-C95E-FD682BBE3DC4}"/>
                    </a:ext>
                  </a:extLst>
                </p14:cNvPr>
                <p14:cNvContentPartPr/>
                <p14:nvPr/>
              </p14:nvContentPartPr>
              <p14:xfrm>
                <a:off x="5362621" y="5608940"/>
                <a:ext cx="270720" cy="257760"/>
              </p14:xfrm>
            </p:contentPart>
          </mc:Choice>
          <mc:Fallback>
            <p:pic>
              <p:nvPicPr>
                <p:cNvPr id="72" name="Encre 71">
                  <a:extLst>
                    <a:ext uri="{FF2B5EF4-FFF2-40B4-BE49-F238E27FC236}">
                      <a16:creationId xmlns:a16="http://schemas.microsoft.com/office/drawing/2014/main" id="{DFED780D-C4B0-EFB8-C95E-FD682BBE3DC4}"/>
                    </a:ext>
                  </a:extLst>
                </p:cNvPr>
                <p:cNvPicPr/>
                <p:nvPr/>
              </p:nvPicPr>
              <p:blipFill>
                <a:blip r:embed="rId101"/>
                <a:stretch>
                  <a:fillRect/>
                </a:stretch>
              </p:blipFill>
              <p:spPr>
                <a:xfrm>
                  <a:off x="5344621" y="5590940"/>
                  <a:ext cx="306360" cy="293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2">
              <p14:nvContentPartPr>
                <p14:cNvPr id="73" name="Encre 72">
                  <a:extLst>
                    <a:ext uri="{FF2B5EF4-FFF2-40B4-BE49-F238E27FC236}">
                      <a16:creationId xmlns:a16="http://schemas.microsoft.com/office/drawing/2014/main" id="{7E852E5A-DEB2-47EC-32E6-232ABD431A1E}"/>
                    </a:ext>
                  </a:extLst>
                </p14:cNvPr>
                <p14:cNvContentPartPr/>
                <p14:nvPr/>
              </p14:nvContentPartPr>
              <p14:xfrm>
                <a:off x="5666101" y="5620100"/>
                <a:ext cx="186120" cy="455400"/>
              </p14:xfrm>
            </p:contentPart>
          </mc:Choice>
          <mc:Fallback>
            <p:pic>
              <p:nvPicPr>
                <p:cNvPr id="73" name="Encre 72">
                  <a:extLst>
                    <a:ext uri="{FF2B5EF4-FFF2-40B4-BE49-F238E27FC236}">
                      <a16:creationId xmlns:a16="http://schemas.microsoft.com/office/drawing/2014/main" id="{7E852E5A-DEB2-47EC-32E6-232ABD431A1E}"/>
                    </a:ext>
                  </a:extLst>
                </p:cNvPr>
                <p:cNvPicPr/>
                <p:nvPr/>
              </p:nvPicPr>
              <p:blipFill>
                <a:blip r:embed="rId103"/>
                <a:stretch>
                  <a:fillRect/>
                </a:stretch>
              </p:blipFill>
              <p:spPr>
                <a:xfrm>
                  <a:off x="5648101" y="5602460"/>
                  <a:ext cx="221760" cy="491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4">
              <p14:nvContentPartPr>
                <p14:cNvPr id="74" name="Encre 73">
                  <a:extLst>
                    <a:ext uri="{FF2B5EF4-FFF2-40B4-BE49-F238E27FC236}">
                      <a16:creationId xmlns:a16="http://schemas.microsoft.com/office/drawing/2014/main" id="{2C01D4EE-DB6E-6B5E-D9FC-03828EC639E1}"/>
                    </a:ext>
                  </a:extLst>
                </p14:cNvPr>
                <p14:cNvContentPartPr/>
                <p14:nvPr/>
              </p14:nvContentPartPr>
              <p14:xfrm>
                <a:off x="5686621" y="5731340"/>
                <a:ext cx="291600" cy="87120"/>
              </p14:xfrm>
            </p:contentPart>
          </mc:Choice>
          <mc:Fallback>
            <p:pic>
              <p:nvPicPr>
                <p:cNvPr id="74" name="Encre 73">
                  <a:extLst>
                    <a:ext uri="{FF2B5EF4-FFF2-40B4-BE49-F238E27FC236}">
                      <a16:creationId xmlns:a16="http://schemas.microsoft.com/office/drawing/2014/main" id="{2C01D4EE-DB6E-6B5E-D9FC-03828EC639E1}"/>
                    </a:ext>
                  </a:extLst>
                </p:cNvPr>
                <p:cNvPicPr/>
                <p:nvPr/>
              </p:nvPicPr>
              <p:blipFill>
                <a:blip r:embed="rId105"/>
                <a:stretch>
                  <a:fillRect/>
                </a:stretch>
              </p:blipFill>
              <p:spPr>
                <a:xfrm>
                  <a:off x="5668981" y="5713700"/>
                  <a:ext cx="327240" cy="122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6">
              <p14:nvContentPartPr>
                <p14:cNvPr id="75" name="Encre 74">
                  <a:extLst>
                    <a:ext uri="{FF2B5EF4-FFF2-40B4-BE49-F238E27FC236}">
                      <a16:creationId xmlns:a16="http://schemas.microsoft.com/office/drawing/2014/main" id="{D4CD26FE-511B-0915-5860-19F1BC757061}"/>
                    </a:ext>
                  </a:extLst>
                </p14:cNvPr>
                <p14:cNvContentPartPr/>
                <p14:nvPr/>
              </p14:nvContentPartPr>
              <p14:xfrm>
                <a:off x="5965621" y="5725580"/>
                <a:ext cx="215640" cy="175680"/>
              </p14:xfrm>
            </p:contentPart>
          </mc:Choice>
          <mc:Fallback>
            <p:pic>
              <p:nvPicPr>
                <p:cNvPr id="75" name="Encre 74">
                  <a:extLst>
                    <a:ext uri="{FF2B5EF4-FFF2-40B4-BE49-F238E27FC236}">
                      <a16:creationId xmlns:a16="http://schemas.microsoft.com/office/drawing/2014/main" id="{D4CD26FE-511B-0915-5860-19F1BC757061}"/>
                    </a:ext>
                  </a:extLst>
                </p:cNvPr>
                <p:cNvPicPr/>
                <p:nvPr/>
              </p:nvPicPr>
              <p:blipFill>
                <a:blip r:embed="rId107"/>
                <a:stretch>
                  <a:fillRect/>
                </a:stretch>
              </p:blipFill>
              <p:spPr>
                <a:xfrm>
                  <a:off x="5947981" y="5707580"/>
                  <a:ext cx="251280" cy="211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8">
              <p14:nvContentPartPr>
                <p14:cNvPr id="76" name="Encre 75">
                  <a:extLst>
                    <a:ext uri="{FF2B5EF4-FFF2-40B4-BE49-F238E27FC236}">
                      <a16:creationId xmlns:a16="http://schemas.microsoft.com/office/drawing/2014/main" id="{1DFAC280-620D-E5A0-C37F-CE865E74DEF4}"/>
                    </a:ext>
                  </a:extLst>
                </p14:cNvPr>
                <p14:cNvContentPartPr/>
                <p14:nvPr/>
              </p14:nvContentPartPr>
              <p14:xfrm>
                <a:off x="6221941" y="5541980"/>
                <a:ext cx="88200" cy="360"/>
              </p14:xfrm>
            </p:contentPart>
          </mc:Choice>
          <mc:Fallback>
            <p:pic>
              <p:nvPicPr>
                <p:cNvPr id="76" name="Encre 75">
                  <a:extLst>
                    <a:ext uri="{FF2B5EF4-FFF2-40B4-BE49-F238E27FC236}">
                      <a16:creationId xmlns:a16="http://schemas.microsoft.com/office/drawing/2014/main" id="{1DFAC280-620D-E5A0-C37F-CE865E74DEF4}"/>
                    </a:ext>
                  </a:extLst>
                </p:cNvPr>
                <p:cNvPicPr/>
                <p:nvPr/>
              </p:nvPicPr>
              <p:blipFill>
                <a:blip r:embed="rId109"/>
                <a:stretch>
                  <a:fillRect/>
                </a:stretch>
              </p:blipFill>
              <p:spPr>
                <a:xfrm>
                  <a:off x="6204301" y="5523980"/>
                  <a:ext cx="12384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0">
              <p14:nvContentPartPr>
                <p14:cNvPr id="78" name="Encre 77">
                  <a:extLst>
                    <a:ext uri="{FF2B5EF4-FFF2-40B4-BE49-F238E27FC236}">
                      <a16:creationId xmlns:a16="http://schemas.microsoft.com/office/drawing/2014/main" id="{A80C858B-334F-8B9C-2294-637F05DB439E}"/>
                    </a:ext>
                  </a:extLst>
                </p14:cNvPr>
                <p14:cNvContentPartPr/>
                <p14:nvPr/>
              </p14:nvContentPartPr>
              <p14:xfrm>
                <a:off x="4727941" y="5262260"/>
                <a:ext cx="2280240" cy="565560"/>
              </p14:xfrm>
            </p:contentPart>
          </mc:Choice>
          <mc:Fallback>
            <p:pic>
              <p:nvPicPr>
                <p:cNvPr id="78" name="Encre 77">
                  <a:extLst>
                    <a:ext uri="{FF2B5EF4-FFF2-40B4-BE49-F238E27FC236}">
                      <a16:creationId xmlns:a16="http://schemas.microsoft.com/office/drawing/2014/main" id="{A80C858B-334F-8B9C-2294-637F05DB439E}"/>
                    </a:ext>
                  </a:extLst>
                </p:cNvPr>
                <p:cNvPicPr/>
                <p:nvPr/>
              </p:nvPicPr>
              <p:blipFill>
                <a:blip r:embed="rId111"/>
                <a:stretch>
                  <a:fillRect/>
                </a:stretch>
              </p:blipFill>
              <p:spPr>
                <a:xfrm>
                  <a:off x="4709941" y="5244260"/>
                  <a:ext cx="2315880" cy="601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2">
              <p14:nvContentPartPr>
                <p14:cNvPr id="81" name="Encre 80">
                  <a:extLst>
                    <a:ext uri="{FF2B5EF4-FFF2-40B4-BE49-F238E27FC236}">
                      <a16:creationId xmlns:a16="http://schemas.microsoft.com/office/drawing/2014/main" id="{845DD032-E999-1EF7-60ED-73124BA5EC2D}"/>
                    </a:ext>
                  </a:extLst>
                </p14:cNvPr>
                <p14:cNvContentPartPr/>
                <p14:nvPr/>
              </p14:nvContentPartPr>
              <p14:xfrm>
                <a:off x="778741" y="5531180"/>
                <a:ext cx="247320" cy="525600"/>
              </p14:xfrm>
            </p:contentPart>
          </mc:Choice>
          <mc:Fallback>
            <p:pic>
              <p:nvPicPr>
                <p:cNvPr id="81" name="Encre 80">
                  <a:extLst>
                    <a:ext uri="{FF2B5EF4-FFF2-40B4-BE49-F238E27FC236}">
                      <a16:creationId xmlns:a16="http://schemas.microsoft.com/office/drawing/2014/main" id="{845DD032-E999-1EF7-60ED-73124BA5EC2D}"/>
                    </a:ext>
                  </a:extLst>
                </p:cNvPr>
                <p:cNvPicPr/>
                <p:nvPr/>
              </p:nvPicPr>
              <p:blipFill>
                <a:blip r:embed="rId113"/>
                <a:stretch>
                  <a:fillRect/>
                </a:stretch>
              </p:blipFill>
              <p:spPr>
                <a:xfrm>
                  <a:off x="761101" y="5513540"/>
                  <a:ext cx="282960" cy="561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4">
              <p14:nvContentPartPr>
                <p14:cNvPr id="82" name="Encre 81">
                  <a:extLst>
                    <a:ext uri="{FF2B5EF4-FFF2-40B4-BE49-F238E27FC236}">
                      <a16:creationId xmlns:a16="http://schemas.microsoft.com/office/drawing/2014/main" id="{C47F24F9-A803-E5FE-7253-50D3273B0377}"/>
                    </a:ext>
                  </a:extLst>
                </p14:cNvPr>
                <p14:cNvContentPartPr/>
                <p14:nvPr/>
              </p14:nvContentPartPr>
              <p14:xfrm>
                <a:off x="1125421" y="5731340"/>
                <a:ext cx="171720" cy="241560"/>
              </p14:xfrm>
            </p:contentPart>
          </mc:Choice>
          <mc:Fallback>
            <p:pic>
              <p:nvPicPr>
                <p:cNvPr id="82" name="Encre 81">
                  <a:extLst>
                    <a:ext uri="{FF2B5EF4-FFF2-40B4-BE49-F238E27FC236}">
                      <a16:creationId xmlns:a16="http://schemas.microsoft.com/office/drawing/2014/main" id="{C47F24F9-A803-E5FE-7253-50D3273B0377}"/>
                    </a:ext>
                  </a:extLst>
                </p:cNvPr>
                <p:cNvPicPr/>
                <p:nvPr/>
              </p:nvPicPr>
              <p:blipFill>
                <a:blip r:embed="rId115"/>
                <a:stretch>
                  <a:fillRect/>
                </a:stretch>
              </p:blipFill>
              <p:spPr>
                <a:xfrm>
                  <a:off x="1107781" y="5713700"/>
                  <a:ext cx="207360" cy="277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6">
              <p14:nvContentPartPr>
                <p14:cNvPr id="83" name="Encre 82">
                  <a:extLst>
                    <a:ext uri="{FF2B5EF4-FFF2-40B4-BE49-F238E27FC236}">
                      <a16:creationId xmlns:a16="http://schemas.microsoft.com/office/drawing/2014/main" id="{7CD4291F-1E0B-D495-2D9D-47D097216A5A}"/>
                    </a:ext>
                  </a:extLst>
                </p14:cNvPr>
                <p14:cNvContentPartPr/>
                <p14:nvPr/>
              </p14:nvContentPartPr>
              <p14:xfrm>
                <a:off x="1391101" y="5530820"/>
                <a:ext cx="158760" cy="303120"/>
              </p14:xfrm>
            </p:contentPart>
          </mc:Choice>
          <mc:Fallback>
            <p:pic>
              <p:nvPicPr>
                <p:cNvPr id="83" name="Encre 82">
                  <a:extLst>
                    <a:ext uri="{FF2B5EF4-FFF2-40B4-BE49-F238E27FC236}">
                      <a16:creationId xmlns:a16="http://schemas.microsoft.com/office/drawing/2014/main" id="{7CD4291F-1E0B-D495-2D9D-47D097216A5A}"/>
                    </a:ext>
                  </a:extLst>
                </p:cNvPr>
                <p:cNvPicPr/>
                <p:nvPr/>
              </p:nvPicPr>
              <p:blipFill>
                <a:blip r:embed="rId117"/>
                <a:stretch>
                  <a:fillRect/>
                </a:stretch>
              </p:blipFill>
              <p:spPr>
                <a:xfrm>
                  <a:off x="1373101" y="5513180"/>
                  <a:ext cx="194400" cy="33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18">
              <p14:nvContentPartPr>
                <p14:cNvPr id="84" name="Encre 83">
                  <a:extLst>
                    <a:ext uri="{FF2B5EF4-FFF2-40B4-BE49-F238E27FC236}">
                      <a16:creationId xmlns:a16="http://schemas.microsoft.com/office/drawing/2014/main" id="{58C8CA06-2EAB-77FA-2668-B65C3C6F1B8B}"/>
                    </a:ext>
                  </a:extLst>
                </p14:cNvPr>
                <p14:cNvContentPartPr/>
                <p14:nvPr/>
              </p14:nvContentPartPr>
              <p14:xfrm>
                <a:off x="1714381" y="5696420"/>
                <a:ext cx="181800" cy="348840"/>
              </p14:xfrm>
            </p:contentPart>
          </mc:Choice>
          <mc:Fallback>
            <p:pic>
              <p:nvPicPr>
                <p:cNvPr id="84" name="Encre 83">
                  <a:extLst>
                    <a:ext uri="{FF2B5EF4-FFF2-40B4-BE49-F238E27FC236}">
                      <a16:creationId xmlns:a16="http://schemas.microsoft.com/office/drawing/2014/main" id="{58C8CA06-2EAB-77FA-2668-B65C3C6F1B8B}"/>
                    </a:ext>
                  </a:extLst>
                </p:cNvPr>
                <p:cNvPicPr/>
                <p:nvPr/>
              </p:nvPicPr>
              <p:blipFill>
                <a:blip r:embed="rId119"/>
                <a:stretch>
                  <a:fillRect/>
                </a:stretch>
              </p:blipFill>
              <p:spPr>
                <a:xfrm>
                  <a:off x="1696381" y="5678780"/>
                  <a:ext cx="217440" cy="38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0">
              <p14:nvContentPartPr>
                <p14:cNvPr id="85" name="Encre 84">
                  <a:extLst>
                    <a:ext uri="{FF2B5EF4-FFF2-40B4-BE49-F238E27FC236}">
                      <a16:creationId xmlns:a16="http://schemas.microsoft.com/office/drawing/2014/main" id="{7CE119B3-BA29-AABE-F04C-4B3A3184DFF3}"/>
                    </a:ext>
                  </a:extLst>
                </p14:cNvPr>
                <p14:cNvContentPartPr/>
                <p14:nvPr/>
              </p14:nvContentPartPr>
              <p14:xfrm>
                <a:off x="2026141" y="5597780"/>
                <a:ext cx="115200" cy="511920"/>
              </p14:xfrm>
            </p:contentPart>
          </mc:Choice>
          <mc:Fallback>
            <p:pic>
              <p:nvPicPr>
                <p:cNvPr id="85" name="Encre 84">
                  <a:extLst>
                    <a:ext uri="{FF2B5EF4-FFF2-40B4-BE49-F238E27FC236}">
                      <a16:creationId xmlns:a16="http://schemas.microsoft.com/office/drawing/2014/main" id="{7CE119B3-BA29-AABE-F04C-4B3A3184DFF3}"/>
                    </a:ext>
                  </a:extLst>
                </p:cNvPr>
                <p:cNvPicPr/>
                <p:nvPr/>
              </p:nvPicPr>
              <p:blipFill>
                <a:blip r:embed="rId121"/>
                <a:stretch>
                  <a:fillRect/>
                </a:stretch>
              </p:blipFill>
              <p:spPr>
                <a:xfrm>
                  <a:off x="2008141" y="5580140"/>
                  <a:ext cx="150840" cy="547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86" name="Encre 85">
                  <a:extLst>
                    <a:ext uri="{FF2B5EF4-FFF2-40B4-BE49-F238E27FC236}">
                      <a16:creationId xmlns:a16="http://schemas.microsoft.com/office/drawing/2014/main" id="{702CD201-448C-C7DE-8267-7A1FA93DDBDA}"/>
                    </a:ext>
                  </a:extLst>
                </p14:cNvPr>
                <p14:cNvContentPartPr/>
                <p14:nvPr/>
              </p14:nvContentPartPr>
              <p14:xfrm>
                <a:off x="2007061" y="5842580"/>
                <a:ext cx="191160" cy="31680"/>
              </p14:xfrm>
            </p:contentPart>
          </mc:Choice>
          <mc:Fallback>
            <p:pic>
              <p:nvPicPr>
                <p:cNvPr id="86" name="Encre 85">
                  <a:extLst>
                    <a:ext uri="{FF2B5EF4-FFF2-40B4-BE49-F238E27FC236}">
                      <a16:creationId xmlns:a16="http://schemas.microsoft.com/office/drawing/2014/main" id="{702CD201-448C-C7DE-8267-7A1FA93DDBDA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1989061" y="5824940"/>
                  <a:ext cx="226800" cy="67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87" name="Encre 86">
                  <a:extLst>
                    <a:ext uri="{FF2B5EF4-FFF2-40B4-BE49-F238E27FC236}">
                      <a16:creationId xmlns:a16="http://schemas.microsoft.com/office/drawing/2014/main" id="{AAE647A9-2243-25E3-7606-60F59869501E}"/>
                    </a:ext>
                  </a:extLst>
                </p14:cNvPr>
                <p14:cNvContentPartPr/>
                <p14:nvPr/>
              </p14:nvContentPartPr>
              <p14:xfrm>
                <a:off x="2239261" y="5968580"/>
                <a:ext cx="236520" cy="253080"/>
              </p14:xfrm>
            </p:contentPart>
          </mc:Choice>
          <mc:Fallback>
            <p:pic>
              <p:nvPicPr>
                <p:cNvPr id="87" name="Encre 86">
                  <a:extLst>
                    <a:ext uri="{FF2B5EF4-FFF2-40B4-BE49-F238E27FC236}">
                      <a16:creationId xmlns:a16="http://schemas.microsoft.com/office/drawing/2014/main" id="{AAE647A9-2243-25E3-7606-60F59869501E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2221261" y="5950940"/>
                  <a:ext cx="272160" cy="288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89" name="Encre 88">
                  <a:extLst>
                    <a:ext uri="{FF2B5EF4-FFF2-40B4-BE49-F238E27FC236}">
                      <a16:creationId xmlns:a16="http://schemas.microsoft.com/office/drawing/2014/main" id="{8AA61BD4-3598-87CC-18BB-1E430AC30806}"/>
                    </a:ext>
                  </a:extLst>
                </p14:cNvPr>
                <p14:cNvContentPartPr/>
                <p14:nvPr/>
              </p14:nvContentPartPr>
              <p14:xfrm>
                <a:off x="2550661" y="5997740"/>
                <a:ext cx="136800" cy="270720"/>
              </p14:xfrm>
            </p:contentPart>
          </mc:Choice>
          <mc:Fallback>
            <p:pic>
              <p:nvPicPr>
                <p:cNvPr id="89" name="Encre 88">
                  <a:extLst>
                    <a:ext uri="{FF2B5EF4-FFF2-40B4-BE49-F238E27FC236}">
                      <a16:creationId xmlns:a16="http://schemas.microsoft.com/office/drawing/2014/main" id="{8AA61BD4-3598-87CC-18BB-1E430AC30806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2533021" y="5979740"/>
                  <a:ext cx="17244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90" name="Encre 89">
                  <a:extLst>
                    <a:ext uri="{FF2B5EF4-FFF2-40B4-BE49-F238E27FC236}">
                      <a16:creationId xmlns:a16="http://schemas.microsoft.com/office/drawing/2014/main" id="{78195810-AE47-32F3-2AFB-397A5248E0F8}"/>
                    </a:ext>
                  </a:extLst>
                </p14:cNvPr>
                <p14:cNvContentPartPr/>
                <p14:nvPr/>
              </p14:nvContentPartPr>
              <p14:xfrm>
                <a:off x="2762341" y="6062900"/>
                <a:ext cx="163080" cy="362160"/>
              </p14:xfrm>
            </p:contentPart>
          </mc:Choice>
          <mc:Fallback>
            <p:pic>
              <p:nvPicPr>
                <p:cNvPr id="90" name="Encre 89">
                  <a:extLst>
                    <a:ext uri="{FF2B5EF4-FFF2-40B4-BE49-F238E27FC236}">
                      <a16:creationId xmlns:a16="http://schemas.microsoft.com/office/drawing/2014/main" id="{78195810-AE47-32F3-2AFB-397A5248E0F8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2744341" y="6045260"/>
                  <a:ext cx="198720" cy="39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91" name="Encre 90">
                  <a:extLst>
                    <a:ext uri="{FF2B5EF4-FFF2-40B4-BE49-F238E27FC236}">
                      <a16:creationId xmlns:a16="http://schemas.microsoft.com/office/drawing/2014/main" id="{98590359-4B8A-3547-442C-6B46633B5BDA}"/>
                    </a:ext>
                  </a:extLst>
                </p14:cNvPr>
                <p14:cNvContentPartPr/>
                <p14:nvPr/>
              </p14:nvContentPartPr>
              <p14:xfrm>
                <a:off x="3084541" y="6088460"/>
                <a:ext cx="93600" cy="411840"/>
              </p14:xfrm>
            </p:contentPart>
          </mc:Choice>
          <mc:Fallback>
            <p:pic>
              <p:nvPicPr>
                <p:cNvPr id="91" name="Encre 90">
                  <a:extLst>
                    <a:ext uri="{FF2B5EF4-FFF2-40B4-BE49-F238E27FC236}">
                      <a16:creationId xmlns:a16="http://schemas.microsoft.com/office/drawing/2014/main" id="{98590359-4B8A-3547-442C-6B46633B5BDA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3066541" y="6070820"/>
                  <a:ext cx="129240" cy="44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92" name="Encre 91">
                  <a:extLst>
                    <a:ext uri="{FF2B5EF4-FFF2-40B4-BE49-F238E27FC236}">
                      <a16:creationId xmlns:a16="http://schemas.microsoft.com/office/drawing/2014/main" id="{21C10C6C-3EBF-1E6A-EDC1-5BB33C50CA0F}"/>
                    </a:ext>
                  </a:extLst>
                </p14:cNvPr>
                <p14:cNvContentPartPr/>
                <p14:nvPr/>
              </p14:nvContentPartPr>
              <p14:xfrm>
                <a:off x="3034861" y="6043820"/>
                <a:ext cx="345600" cy="282240"/>
              </p14:xfrm>
            </p:contentPart>
          </mc:Choice>
          <mc:Fallback>
            <p:pic>
              <p:nvPicPr>
                <p:cNvPr id="92" name="Encre 91">
                  <a:extLst>
                    <a:ext uri="{FF2B5EF4-FFF2-40B4-BE49-F238E27FC236}">
                      <a16:creationId xmlns:a16="http://schemas.microsoft.com/office/drawing/2014/main" id="{21C10C6C-3EBF-1E6A-EDC1-5BB33C50CA0F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3016861" y="6025820"/>
                  <a:ext cx="381240" cy="31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93" name="Encre 92">
                  <a:extLst>
                    <a:ext uri="{FF2B5EF4-FFF2-40B4-BE49-F238E27FC236}">
                      <a16:creationId xmlns:a16="http://schemas.microsoft.com/office/drawing/2014/main" id="{92A19FB6-F3EA-1422-3BF7-6553EF511AA6}"/>
                    </a:ext>
                  </a:extLst>
                </p14:cNvPr>
                <p14:cNvContentPartPr/>
                <p14:nvPr/>
              </p14:nvContentPartPr>
              <p14:xfrm>
                <a:off x="3455701" y="6278180"/>
                <a:ext cx="334440" cy="336600"/>
              </p14:xfrm>
            </p:contentPart>
          </mc:Choice>
          <mc:Fallback>
            <p:pic>
              <p:nvPicPr>
                <p:cNvPr id="93" name="Encre 92">
                  <a:extLst>
                    <a:ext uri="{FF2B5EF4-FFF2-40B4-BE49-F238E27FC236}">
                      <a16:creationId xmlns:a16="http://schemas.microsoft.com/office/drawing/2014/main" id="{92A19FB6-F3EA-1422-3BF7-6553EF511AA6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3437701" y="6260180"/>
                  <a:ext cx="37008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95" name="Encre 94">
                  <a:extLst>
                    <a:ext uri="{FF2B5EF4-FFF2-40B4-BE49-F238E27FC236}">
                      <a16:creationId xmlns:a16="http://schemas.microsoft.com/office/drawing/2014/main" id="{3AC15A61-0D63-CDB4-C305-262C87A911E0}"/>
                    </a:ext>
                  </a:extLst>
                </p14:cNvPr>
                <p14:cNvContentPartPr/>
                <p14:nvPr/>
              </p14:nvContentPartPr>
              <p14:xfrm>
                <a:off x="3814621" y="6188900"/>
                <a:ext cx="43920" cy="324000"/>
              </p14:xfrm>
            </p:contentPart>
          </mc:Choice>
          <mc:Fallback>
            <p:pic>
              <p:nvPicPr>
                <p:cNvPr id="95" name="Encre 94">
                  <a:extLst>
                    <a:ext uri="{FF2B5EF4-FFF2-40B4-BE49-F238E27FC236}">
                      <a16:creationId xmlns:a16="http://schemas.microsoft.com/office/drawing/2014/main" id="{3AC15A61-0D63-CDB4-C305-262C87A911E0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3796621" y="6170900"/>
                  <a:ext cx="79560" cy="359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97" name="Encre 96">
                  <a:extLst>
                    <a:ext uri="{FF2B5EF4-FFF2-40B4-BE49-F238E27FC236}">
                      <a16:creationId xmlns:a16="http://schemas.microsoft.com/office/drawing/2014/main" id="{51ECBC92-2B40-F3F3-FEEE-1D42A1344758}"/>
                    </a:ext>
                  </a:extLst>
                </p14:cNvPr>
                <p14:cNvContentPartPr/>
                <p14:nvPr/>
              </p14:nvContentPartPr>
              <p14:xfrm>
                <a:off x="3834061" y="6255140"/>
                <a:ext cx="147960" cy="290520"/>
              </p14:xfrm>
            </p:contentPart>
          </mc:Choice>
          <mc:Fallback>
            <p:pic>
              <p:nvPicPr>
                <p:cNvPr id="97" name="Encre 96">
                  <a:extLst>
                    <a:ext uri="{FF2B5EF4-FFF2-40B4-BE49-F238E27FC236}">
                      <a16:creationId xmlns:a16="http://schemas.microsoft.com/office/drawing/2014/main" id="{51ECBC92-2B40-F3F3-FEEE-1D42A1344758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3816061" y="6237140"/>
                  <a:ext cx="183600" cy="32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99" name="Encre 98">
                  <a:extLst>
                    <a:ext uri="{FF2B5EF4-FFF2-40B4-BE49-F238E27FC236}">
                      <a16:creationId xmlns:a16="http://schemas.microsoft.com/office/drawing/2014/main" id="{A323E323-4DAA-6DA6-3A67-FF99EDD7C18A}"/>
                    </a:ext>
                  </a:extLst>
                </p14:cNvPr>
                <p14:cNvContentPartPr/>
                <p14:nvPr/>
              </p14:nvContentPartPr>
              <p14:xfrm>
                <a:off x="3891661" y="6456380"/>
                <a:ext cx="38520" cy="123120"/>
              </p14:xfrm>
            </p:contentPart>
          </mc:Choice>
          <mc:Fallback>
            <p:pic>
              <p:nvPicPr>
                <p:cNvPr id="99" name="Encre 98">
                  <a:extLst>
                    <a:ext uri="{FF2B5EF4-FFF2-40B4-BE49-F238E27FC236}">
                      <a16:creationId xmlns:a16="http://schemas.microsoft.com/office/drawing/2014/main" id="{A323E323-4DAA-6DA6-3A67-FF99EDD7C18A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3874021" y="6438740"/>
                  <a:ext cx="7416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00" name="Encre 99">
                  <a:extLst>
                    <a:ext uri="{FF2B5EF4-FFF2-40B4-BE49-F238E27FC236}">
                      <a16:creationId xmlns:a16="http://schemas.microsoft.com/office/drawing/2014/main" id="{C5D7EB6B-2C9F-2E34-5AA1-07A63CC633DD}"/>
                    </a:ext>
                  </a:extLst>
                </p14:cNvPr>
                <p14:cNvContentPartPr/>
                <p14:nvPr/>
              </p14:nvContentPartPr>
              <p14:xfrm>
                <a:off x="4047541" y="6369260"/>
                <a:ext cx="129960" cy="299160"/>
              </p14:xfrm>
            </p:contentPart>
          </mc:Choice>
          <mc:Fallback>
            <p:pic>
              <p:nvPicPr>
                <p:cNvPr id="100" name="Encre 99">
                  <a:extLst>
                    <a:ext uri="{FF2B5EF4-FFF2-40B4-BE49-F238E27FC236}">
                      <a16:creationId xmlns:a16="http://schemas.microsoft.com/office/drawing/2014/main" id="{C5D7EB6B-2C9F-2E34-5AA1-07A63CC633DD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4029901" y="6351260"/>
                  <a:ext cx="165600" cy="334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02" name="Encre 101">
                  <a:extLst>
                    <a:ext uri="{FF2B5EF4-FFF2-40B4-BE49-F238E27FC236}">
                      <a16:creationId xmlns:a16="http://schemas.microsoft.com/office/drawing/2014/main" id="{F50583C9-BFF6-9B8C-B8C6-7650D1F6F8B1}"/>
                    </a:ext>
                  </a:extLst>
                </p14:cNvPr>
                <p14:cNvContentPartPr/>
                <p14:nvPr/>
              </p14:nvContentPartPr>
              <p14:xfrm>
                <a:off x="4811101" y="5943380"/>
                <a:ext cx="84240" cy="279360"/>
              </p14:xfrm>
            </p:contentPart>
          </mc:Choice>
          <mc:Fallback>
            <p:pic>
              <p:nvPicPr>
                <p:cNvPr id="102" name="Encre 101">
                  <a:extLst>
                    <a:ext uri="{FF2B5EF4-FFF2-40B4-BE49-F238E27FC236}">
                      <a16:creationId xmlns:a16="http://schemas.microsoft.com/office/drawing/2014/main" id="{F50583C9-BFF6-9B8C-B8C6-7650D1F6F8B1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4793461" y="5925740"/>
                  <a:ext cx="119880" cy="315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03" name="Encre 102">
                  <a:extLst>
                    <a:ext uri="{FF2B5EF4-FFF2-40B4-BE49-F238E27FC236}">
                      <a16:creationId xmlns:a16="http://schemas.microsoft.com/office/drawing/2014/main" id="{60C5D629-9D56-3836-DEF0-E5AD7A8FF1DC}"/>
                    </a:ext>
                  </a:extLst>
                </p14:cNvPr>
                <p14:cNvContentPartPr/>
                <p14:nvPr/>
              </p14:nvContentPartPr>
              <p14:xfrm>
                <a:off x="4885621" y="5943380"/>
                <a:ext cx="123480" cy="191880"/>
              </p14:xfrm>
            </p:contentPart>
          </mc:Choice>
          <mc:Fallback>
            <p:pic>
              <p:nvPicPr>
                <p:cNvPr id="103" name="Encre 102">
                  <a:extLst>
                    <a:ext uri="{FF2B5EF4-FFF2-40B4-BE49-F238E27FC236}">
                      <a16:creationId xmlns:a16="http://schemas.microsoft.com/office/drawing/2014/main" id="{60C5D629-9D56-3836-DEF0-E5AD7A8FF1DC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4867621" y="5925740"/>
                  <a:ext cx="159120" cy="22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04" name="Encre 103">
                  <a:extLst>
                    <a:ext uri="{FF2B5EF4-FFF2-40B4-BE49-F238E27FC236}">
                      <a16:creationId xmlns:a16="http://schemas.microsoft.com/office/drawing/2014/main" id="{4F7DE428-2695-F022-EE08-7D640EACFD93}"/>
                    </a:ext>
                  </a:extLst>
                </p14:cNvPr>
                <p14:cNvContentPartPr/>
                <p14:nvPr/>
              </p14:nvContentPartPr>
              <p14:xfrm>
                <a:off x="5098021" y="5898740"/>
                <a:ext cx="165600" cy="415080"/>
              </p14:xfrm>
            </p:contentPart>
          </mc:Choice>
          <mc:Fallback>
            <p:pic>
              <p:nvPicPr>
                <p:cNvPr id="104" name="Encre 103">
                  <a:extLst>
                    <a:ext uri="{FF2B5EF4-FFF2-40B4-BE49-F238E27FC236}">
                      <a16:creationId xmlns:a16="http://schemas.microsoft.com/office/drawing/2014/main" id="{4F7DE428-2695-F022-EE08-7D640EACFD93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5080021" y="5881100"/>
                  <a:ext cx="201240" cy="45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05" name="Encre 104">
                  <a:extLst>
                    <a:ext uri="{FF2B5EF4-FFF2-40B4-BE49-F238E27FC236}">
                      <a16:creationId xmlns:a16="http://schemas.microsoft.com/office/drawing/2014/main" id="{9447F0C2-7277-160B-ABAE-DD91B8A5D43C}"/>
                    </a:ext>
                  </a:extLst>
                </p14:cNvPr>
                <p14:cNvContentPartPr/>
                <p14:nvPr/>
              </p14:nvContentPartPr>
              <p14:xfrm>
                <a:off x="5275501" y="6187460"/>
                <a:ext cx="295920" cy="270720"/>
              </p14:xfrm>
            </p:contentPart>
          </mc:Choice>
          <mc:Fallback>
            <p:pic>
              <p:nvPicPr>
                <p:cNvPr id="105" name="Encre 104">
                  <a:extLst>
                    <a:ext uri="{FF2B5EF4-FFF2-40B4-BE49-F238E27FC236}">
                      <a16:creationId xmlns:a16="http://schemas.microsoft.com/office/drawing/2014/main" id="{9447F0C2-7277-160B-ABAE-DD91B8A5D43C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5257861" y="6169460"/>
                  <a:ext cx="331560" cy="30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06" name="Encre 105">
                  <a:extLst>
                    <a:ext uri="{FF2B5EF4-FFF2-40B4-BE49-F238E27FC236}">
                      <a16:creationId xmlns:a16="http://schemas.microsoft.com/office/drawing/2014/main" id="{EC13FF3A-EE65-52B7-3C10-DB4E7EE64D31}"/>
                    </a:ext>
                  </a:extLst>
                </p14:cNvPr>
                <p14:cNvContentPartPr/>
                <p14:nvPr/>
              </p14:nvContentPartPr>
              <p14:xfrm>
                <a:off x="5629021" y="6193580"/>
                <a:ext cx="158760" cy="398880"/>
              </p14:xfrm>
            </p:contentPart>
          </mc:Choice>
          <mc:Fallback>
            <p:pic>
              <p:nvPicPr>
                <p:cNvPr id="106" name="Encre 105">
                  <a:extLst>
                    <a:ext uri="{FF2B5EF4-FFF2-40B4-BE49-F238E27FC236}">
                      <a16:creationId xmlns:a16="http://schemas.microsoft.com/office/drawing/2014/main" id="{EC13FF3A-EE65-52B7-3C10-DB4E7EE64D31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5611381" y="6175940"/>
                  <a:ext cx="194400" cy="434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08" name="Encre 107">
                  <a:extLst>
                    <a:ext uri="{FF2B5EF4-FFF2-40B4-BE49-F238E27FC236}">
                      <a16:creationId xmlns:a16="http://schemas.microsoft.com/office/drawing/2014/main" id="{E383CDAF-B549-F26C-7A81-C7E1F7A3DD70}"/>
                    </a:ext>
                  </a:extLst>
                </p14:cNvPr>
                <p14:cNvContentPartPr/>
                <p14:nvPr/>
              </p14:nvContentPartPr>
              <p14:xfrm>
                <a:off x="5831701" y="6233540"/>
                <a:ext cx="127800" cy="166320"/>
              </p14:xfrm>
            </p:contentPart>
          </mc:Choice>
          <mc:Fallback>
            <p:pic>
              <p:nvPicPr>
                <p:cNvPr id="108" name="Encre 107">
                  <a:extLst>
                    <a:ext uri="{FF2B5EF4-FFF2-40B4-BE49-F238E27FC236}">
                      <a16:creationId xmlns:a16="http://schemas.microsoft.com/office/drawing/2014/main" id="{E383CDAF-B549-F26C-7A81-C7E1F7A3DD70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5814061" y="6215540"/>
                  <a:ext cx="163440" cy="201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09" name="Encre 108">
                  <a:extLst>
                    <a:ext uri="{FF2B5EF4-FFF2-40B4-BE49-F238E27FC236}">
                      <a16:creationId xmlns:a16="http://schemas.microsoft.com/office/drawing/2014/main" id="{42D64B88-AD3E-18AD-9F80-ADA8FBC426CA}"/>
                    </a:ext>
                  </a:extLst>
                </p14:cNvPr>
                <p14:cNvContentPartPr/>
                <p14:nvPr/>
              </p14:nvContentPartPr>
              <p14:xfrm>
                <a:off x="6021421" y="6255140"/>
                <a:ext cx="158760" cy="104760"/>
              </p14:xfrm>
            </p:contentPart>
          </mc:Choice>
          <mc:Fallback>
            <p:pic>
              <p:nvPicPr>
                <p:cNvPr id="109" name="Encre 108">
                  <a:extLst>
                    <a:ext uri="{FF2B5EF4-FFF2-40B4-BE49-F238E27FC236}">
                      <a16:creationId xmlns:a16="http://schemas.microsoft.com/office/drawing/2014/main" id="{42D64B88-AD3E-18AD-9F80-ADA8FBC426CA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6003421" y="6237500"/>
                  <a:ext cx="194400" cy="140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11" name="Encre 110">
                  <a:extLst>
                    <a:ext uri="{FF2B5EF4-FFF2-40B4-BE49-F238E27FC236}">
                      <a16:creationId xmlns:a16="http://schemas.microsoft.com/office/drawing/2014/main" id="{8A2F950C-C66E-A4B2-BC7F-E1599301CCA8}"/>
                    </a:ext>
                  </a:extLst>
                </p14:cNvPr>
                <p14:cNvContentPartPr/>
                <p14:nvPr/>
              </p14:nvContentPartPr>
              <p14:xfrm>
                <a:off x="6077581" y="6322460"/>
                <a:ext cx="36000" cy="122760"/>
              </p14:xfrm>
            </p:contentPart>
          </mc:Choice>
          <mc:Fallback>
            <p:pic>
              <p:nvPicPr>
                <p:cNvPr id="111" name="Encre 110">
                  <a:extLst>
                    <a:ext uri="{FF2B5EF4-FFF2-40B4-BE49-F238E27FC236}">
                      <a16:creationId xmlns:a16="http://schemas.microsoft.com/office/drawing/2014/main" id="{8A2F950C-C66E-A4B2-BC7F-E1599301CCA8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6059581" y="6304460"/>
                  <a:ext cx="71640" cy="15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13" name="Encre 112">
                  <a:extLst>
                    <a:ext uri="{FF2B5EF4-FFF2-40B4-BE49-F238E27FC236}">
                      <a16:creationId xmlns:a16="http://schemas.microsoft.com/office/drawing/2014/main" id="{7D9AED79-E07D-6E08-5F58-E14DA215179D}"/>
                    </a:ext>
                  </a:extLst>
                </p14:cNvPr>
                <p14:cNvContentPartPr/>
                <p14:nvPr/>
              </p14:nvContentPartPr>
              <p14:xfrm>
                <a:off x="6286381" y="6233540"/>
                <a:ext cx="237600" cy="291960"/>
              </p14:xfrm>
            </p:contentPart>
          </mc:Choice>
          <mc:Fallback>
            <p:pic>
              <p:nvPicPr>
                <p:cNvPr id="113" name="Encre 112">
                  <a:extLst>
                    <a:ext uri="{FF2B5EF4-FFF2-40B4-BE49-F238E27FC236}">
                      <a16:creationId xmlns:a16="http://schemas.microsoft.com/office/drawing/2014/main" id="{7D9AED79-E07D-6E08-5F58-E14DA215179D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6268381" y="6215540"/>
                  <a:ext cx="273240" cy="327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114" name="Encre 113">
                  <a:extLst>
                    <a:ext uri="{FF2B5EF4-FFF2-40B4-BE49-F238E27FC236}">
                      <a16:creationId xmlns:a16="http://schemas.microsoft.com/office/drawing/2014/main" id="{2C61441C-F390-ECA1-FFA5-8FB3084F8B16}"/>
                    </a:ext>
                  </a:extLst>
                </p14:cNvPr>
                <p14:cNvContentPartPr/>
                <p14:nvPr/>
              </p14:nvContentPartPr>
              <p14:xfrm>
                <a:off x="6590581" y="6076940"/>
                <a:ext cx="114480" cy="466920"/>
              </p14:xfrm>
            </p:contentPart>
          </mc:Choice>
          <mc:Fallback>
            <p:pic>
              <p:nvPicPr>
                <p:cNvPr id="114" name="Encre 113">
                  <a:extLst>
                    <a:ext uri="{FF2B5EF4-FFF2-40B4-BE49-F238E27FC236}">
                      <a16:creationId xmlns:a16="http://schemas.microsoft.com/office/drawing/2014/main" id="{2C61441C-F390-ECA1-FFA5-8FB3084F8B16}"/>
                    </a:ext>
                  </a:extLst>
                </p:cNvPr>
                <p:cNvPicPr/>
                <p:nvPr/>
              </p:nvPicPr>
              <p:blipFill>
                <a:blip r:embed="rId163"/>
                <a:stretch>
                  <a:fillRect/>
                </a:stretch>
              </p:blipFill>
              <p:spPr>
                <a:xfrm>
                  <a:off x="6572941" y="6059300"/>
                  <a:ext cx="150120" cy="502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4">
              <p14:nvContentPartPr>
                <p14:cNvPr id="115" name="Encre 114">
                  <a:extLst>
                    <a:ext uri="{FF2B5EF4-FFF2-40B4-BE49-F238E27FC236}">
                      <a16:creationId xmlns:a16="http://schemas.microsoft.com/office/drawing/2014/main" id="{7B864F9D-3F78-7E82-BF00-43F78937A549}"/>
                    </a:ext>
                  </a:extLst>
                </p14:cNvPr>
                <p14:cNvContentPartPr/>
                <p14:nvPr/>
              </p14:nvContentPartPr>
              <p14:xfrm>
                <a:off x="6688861" y="6389420"/>
                <a:ext cx="240480" cy="126000"/>
              </p14:xfrm>
            </p:contentPart>
          </mc:Choice>
          <mc:Fallback>
            <p:pic>
              <p:nvPicPr>
                <p:cNvPr id="115" name="Encre 114">
                  <a:extLst>
                    <a:ext uri="{FF2B5EF4-FFF2-40B4-BE49-F238E27FC236}">
                      <a16:creationId xmlns:a16="http://schemas.microsoft.com/office/drawing/2014/main" id="{7B864F9D-3F78-7E82-BF00-43F78937A549}"/>
                    </a:ext>
                  </a:extLst>
                </p:cNvPr>
                <p:cNvPicPr/>
                <p:nvPr/>
              </p:nvPicPr>
              <p:blipFill>
                <a:blip r:embed="rId165"/>
                <a:stretch>
                  <a:fillRect/>
                </a:stretch>
              </p:blipFill>
              <p:spPr>
                <a:xfrm>
                  <a:off x="6670861" y="6371420"/>
                  <a:ext cx="276120" cy="16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116" name="Encre 115">
                  <a:extLst>
                    <a:ext uri="{FF2B5EF4-FFF2-40B4-BE49-F238E27FC236}">
                      <a16:creationId xmlns:a16="http://schemas.microsoft.com/office/drawing/2014/main" id="{E8308A7B-A119-6333-D2C5-A1C0598FFFB0}"/>
                    </a:ext>
                  </a:extLst>
                </p14:cNvPr>
                <p14:cNvContentPartPr/>
                <p14:nvPr/>
              </p14:nvContentPartPr>
              <p14:xfrm>
                <a:off x="6989821" y="6442700"/>
                <a:ext cx="290520" cy="306000"/>
              </p14:xfrm>
            </p:contentPart>
          </mc:Choice>
          <mc:Fallback>
            <p:pic>
              <p:nvPicPr>
                <p:cNvPr id="116" name="Encre 115">
                  <a:extLst>
                    <a:ext uri="{FF2B5EF4-FFF2-40B4-BE49-F238E27FC236}">
                      <a16:creationId xmlns:a16="http://schemas.microsoft.com/office/drawing/2014/main" id="{E8308A7B-A119-6333-D2C5-A1C0598FFFB0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6972181" y="6424700"/>
                  <a:ext cx="326160" cy="341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118" name="Encre 117">
                  <a:extLst>
                    <a:ext uri="{FF2B5EF4-FFF2-40B4-BE49-F238E27FC236}">
                      <a16:creationId xmlns:a16="http://schemas.microsoft.com/office/drawing/2014/main" id="{31B10B58-5F1F-0939-C794-FCE899A921FF}"/>
                    </a:ext>
                  </a:extLst>
                </p14:cNvPr>
                <p14:cNvContentPartPr/>
                <p14:nvPr/>
              </p14:nvContentPartPr>
              <p14:xfrm>
                <a:off x="7258741" y="6523340"/>
                <a:ext cx="108000" cy="170280"/>
              </p14:xfrm>
            </p:contentPart>
          </mc:Choice>
          <mc:Fallback>
            <p:pic>
              <p:nvPicPr>
                <p:cNvPr id="118" name="Encre 117">
                  <a:extLst>
                    <a:ext uri="{FF2B5EF4-FFF2-40B4-BE49-F238E27FC236}">
                      <a16:creationId xmlns:a16="http://schemas.microsoft.com/office/drawing/2014/main" id="{31B10B58-5F1F-0939-C794-FCE899A921FF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7241101" y="6505700"/>
                  <a:ext cx="143640" cy="205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119" name="Encre 118">
                  <a:extLst>
                    <a:ext uri="{FF2B5EF4-FFF2-40B4-BE49-F238E27FC236}">
                      <a16:creationId xmlns:a16="http://schemas.microsoft.com/office/drawing/2014/main" id="{C6A08295-4881-8636-1105-6F711CB1AB3F}"/>
                    </a:ext>
                  </a:extLst>
                </p14:cNvPr>
                <p14:cNvContentPartPr/>
                <p14:nvPr/>
              </p14:nvContentPartPr>
              <p14:xfrm>
                <a:off x="7448821" y="6404180"/>
                <a:ext cx="324000" cy="392400"/>
              </p14:xfrm>
            </p:contentPart>
          </mc:Choice>
          <mc:Fallback>
            <p:pic>
              <p:nvPicPr>
                <p:cNvPr id="119" name="Encre 118">
                  <a:extLst>
                    <a:ext uri="{FF2B5EF4-FFF2-40B4-BE49-F238E27FC236}">
                      <a16:creationId xmlns:a16="http://schemas.microsoft.com/office/drawing/2014/main" id="{C6A08295-4881-8636-1105-6F711CB1AB3F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7430821" y="6386540"/>
                  <a:ext cx="359640" cy="428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120" name="Encre 119">
                  <a:extLst>
                    <a:ext uri="{FF2B5EF4-FFF2-40B4-BE49-F238E27FC236}">
                      <a16:creationId xmlns:a16="http://schemas.microsoft.com/office/drawing/2014/main" id="{98B3168F-ACEC-77F3-B234-2C02BCDC623E}"/>
                    </a:ext>
                  </a:extLst>
                </p14:cNvPr>
                <p14:cNvContentPartPr/>
                <p14:nvPr/>
              </p14:nvContentPartPr>
              <p14:xfrm>
                <a:off x="7515781" y="6634580"/>
                <a:ext cx="279720" cy="55080"/>
              </p14:xfrm>
            </p:contentPart>
          </mc:Choice>
          <mc:Fallback>
            <p:pic>
              <p:nvPicPr>
                <p:cNvPr id="120" name="Encre 119">
                  <a:extLst>
                    <a:ext uri="{FF2B5EF4-FFF2-40B4-BE49-F238E27FC236}">
                      <a16:creationId xmlns:a16="http://schemas.microsoft.com/office/drawing/2014/main" id="{98B3168F-ACEC-77F3-B234-2C02BCDC623E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7498141" y="6616940"/>
                  <a:ext cx="315360" cy="90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121" name="Encre 120">
                  <a:extLst>
                    <a:ext uri="{FF2B5EF4-FFF2-40B4-BE49-F238E27FC236}">
                      <a16:creationId xmlns:a16="http://schemas.microsoft.com/office/drawing/2014/main" id="{3238D2D3-1769-5C49-30FA-C7C552B3E5D9}"/>
                    </a:ext>
                  </a:extLst>
                </p14:cNvPr>
                <p14:cNvContentPartPr/>
                <p14:nvPr/>
              </p14:nvContentPartPr>
              <p14:xfrm>
                <a:off x="7915021" y="6679580"/>
                <a:ext cx="160560" cy="220680"/>
              </p14:xfrm>
            </p:contentPart>
          </mc:Choice>
          <mc:Fallback>
            <p:pic>
              <p:nvPicPr>
                <p:cNvPr id="121" name="Encre 120">
                  <a:extLst>
                    <a:ext uri="{FF2B5EF4-FFF2-40B4-BE49-F238E27FC236}">
                      <a16:creationId xmlns:a16="http://schemas.microsoft.com/office/drawing/2014/main" id="{3238D2D3-1769-5C49-30FA-C7C552B3E5D9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7897381" y="6661580"/>
                  <a:ext cx="196200" cy="256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122" name="Encre 121">
                  <a:extLst>
                    <a:ext uri="{FF2B5EF4-FFF2-40B4-BE49-F238E27FC236}">
                      <a16:creationId xmlns:a16="http://schemas.microsoft.com/office/drawing/2014/main" id="{B0225034-7701-719F-A895-ECEBDFD6FE91}"/>
                    </a:ext>
                  </a:extLst>
                </p14:cNvPr>
                <p14:cNvContentPartPr/>
                <p14:nvPr/>
              </p14:nvContentPartPr>
              <p14:xfrm>
                <a:off x="8306701" y="6657217"/>
                <a:ext cx="261720" cy="203760"/>
              </p14:xfrm>
            </p:contentPart>
          </mc:Choice>
          <mc:Fallback>
            <p:pic>
              <p:nvPicPr>
                <p:cNvPr id="122" name="Encre 121">
                  <a:extLst>
                    <a:ext uri="{FF2B5EF4-FFF2-40B4-BE49-F238E27FC236}">
                      <a16:creationId xmlns:a16="http://schemas.microsoft.com/office/drawing/2014/main" id="{B0225034-7701-719F-A895-ECEBDFD6FE91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8288701" y="6639217"/>
                  <a:ext cx="29736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123" name="Encre 122">
                  <a:extLst>
                    <a:ext uri="{FF2B5EF4-FFF2-40B4-BE49-F238E27FC236}">
                      <a16:creationId xmlns:a16="http://schemas.microsoft.com/office/drawing/2014/main" id="{4942858A-80D8-A866-D238-306B1F990CF8}"/>
                    </a:ext>
                  </a:extLst>
                </p14:cNvPr>
                <p14:cNvContentPartPr/>
                <p14:nvPr/>
              </p14:nvContentPartPr>
              <p14:xfrm>
                <a:off x="8829421" y="6500977"/>
                <a:ext cx="147600" cy="288000"/>
              </p14:xfrm>
            </p:contentPart>
          </mc:Choice>
          <mc:Fallback>
            <p:pic>
              <p:nvPicPr>
                <p:cNvPr id="123" name="Encre 122">
                  <a:extLst>
                    <a:ext uri="{FF2B5EF4-FFF2-40B4-BE49-F238E27FC236}">
                      <a16:creationId xmlns:a16="http://schemas.microsoft.com/office/drawing/2014/main" id="{4942858A-80D8-A866-D238-306B1F990CF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8811781" y="6482977"/>
                  <a:ext cx="183240" cy="323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24" name="Encre 123">
                  <a:extLst>
                    <a:ext uri="{FF2B5EF4-FFF2-40B4-BE49-F238E27FC236}">
                      <a16:creationId xmlns:a16="http://schemas.microsoft.com/office/drawing/2014/main" id="{CF6FDF2A-0286-5605-C999-4EB8E924F1B1}"/>
                    </a:ext>
                  </a:extLst>
                </p14:cNvPr>
                <p14:cNvContentPartPr/>
                <p14:nvPr/>
              </p14:nvContentPartPr>
              <p14:xfrm>
                <a:off x="8775781" y="6590257"/>
                <a:ext cx="193680" cy="69480"/>
              </p14:xfrm>
            </p:contentPart>
          </mc:Choice>
          <mc:Fallback>
            <p:pic>
              <p:nvPicPr>
                <p:cNvPr id="124" name="Encre 123">
                  <a:extLst>
                    <a:ext uri="{FF2B5EF4-FFF2-40B4-BE49-F238E27FC236}">
                      <a16:creationId xmlns:a16="http://schemas.microsoft.com/office/drawing/2014/main" id="{CF6FDF2A-0286-5605-C999-4EB8E924F1B1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8757781" y="6572257"/>
                  <a:ext cx="229320" cy="105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25" name="Encre 124">
                  <a:extLst>
                    <a:ext uri="{FF2B5EF4-FFF2-40B4-BE49-F238E27FC236}">
                      <a16:creationId xmlns:a16="http://schemas.microsoft.com/office/drawing/2014/main" id="{4E3C6713-6071-8F21-9B42-A6EFB5BA2769}"/>
                    </a:ext>
                  </a:extLst>
                </p14:cNvPr>
                <p14:cNvContentPartPr/>
                <p14:nvPr/>
              </p14:nvContentPartPr>
              <p14:xfrm>
                <a:off x="9010141" y="6611137"/>
                <a:ext cx="280440" cy="341280"/>
              </p14:xfrm>
            </p:contentPart>
          </mc:Choice>
          <mc:Fallback>
            <p:pic>
              <p:nvPicPr>
                <p:cNvPr id="125" name="Encre 124">
                  <a:extLst>
                    <a:ext uri="{FF2B5EF4-FFF2-40B4-BE49-F238E27FC236}">
                      <a16:creationId xmlns:a16="http://schemas.microsoft.com/office/drawing/2014/main" id="{4E3C6713-6071-8F21-9B42-A6EFB5BA2769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8992141" y="6593497"/>
                  <a:ext cx="316080" cy="37692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4946787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97CBF48-BB9D-1678-73B8-8AF38F339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1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30495BB-EF4E-E3A4-39C2-827BDCAB0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CA"/>
          </a:p>
        </p:txBody>
      </p:sp>
      <p:grpSp>
        <p:nvGrpSpPr>
          <p:cNvPr id="23" name="Groupe 22">
            <a:extLst>
              <a:ext uri="{FF2B5EF4-FFF2-40B4-BE49-F238E27FC236}">
                <a16:creationId xmlns:a16="http://schemas.microsoft.com/office/drawing/2014/main" id="{06C3D9C3-1667-8E7A-F030-809E7523AA18}"/>
              </a:ext>
            </a:extLst>
          </p:cNvPr>
          <p:cNvGrpSpPr/>
          <p:nvPr/>
        </p:nvGrpSpPr>
        <p:grpSpPr>
          <a:xfrm>
            <a:off x="979621" y="624424"/>
            <a:ext cx="3369240" cy="1194840"/>
            <a:chOff x="979621" y="624424"/>
            <a:chExt cx="3369240" cy="1194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">
              <p14:nvContentPartPr>
                <p14:cNvPr id="4" name="Encre 3">
                  <a:extLst>
                    <a:ext uri="{FF2B5EF4-FFF2-40B4-BE49-F238E27FC236}">
                      <a16:creationId xmlns:a16="http://schemas.microsoft.com/office/drawing/2014/main" id="{C224972E-A8AE-37DE-AE4F-90B6BD368FBE}"/>
                    </a:ext>
                  </a:extLst>
                </p14:cNvPr>
                <p14:cNvContentPartPr/>
                <p14:nvPr/>
              </p14:nvContentPartPr>
              <p14:xfrm>
                <a:off x="979621" y="624424"/>
                <a:ext cx="247320" cy="767160"/>
              </p14:xfrm>
            </p:contentPart>
          </mc:Choice>
          <mc:Fallback>
            <p:pic>
              <p:nvPicPr>
                <p:cNvPr id="4" name="Encre 3">
                  <a:extLst>
                    <a:ext uri="{FF2B5EF4-FFF2-40B4-BE49-F238E27FC236}">
                      <a16:creationId xmlns:a16="http://schemas.microsoft.com/office/drawing/2014/main" id="{C224972E-A8AE-37DE-AE4F-90B6BD368FBE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961621" y="606424"/>
                  <a:ext cx="282960" cy="802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">
              <p14:nvContentPartPr>
                <p14:cNvPr id="5" name="Encre 4">
                  <a:extLst>
                    <a:ext uri="{FF2B5EF4-FFF2-40B4-BE49-F238E27FC236}">
                      <a16:creationId xmlns:a16="http://schemas.microsoft.com/office/drawing/2014/main" id="{20F074D1-B3FA-D06B-2140-3C7C423F3914}"/>
                    </a:ext>
                  </a:extLst>
                </p14:cNvPr>
                <p14:cNvContentPartPr/>
                <p14:nvPr/>
              </p14:nvContentPartPr>
              <p14:xfrm>
                <a:off x="1180141" y="679864"/>
                <a:ext cx="358920" cy="737280"/>
              </p14:xfrm>
            </p:contentPart>
          </mc:Choice>
          <mc:Fallback>
            <p:pic>
              <p:nvPicPr>
                <p:cNvPr id="5" name="Encre 4">
                  <a:extLst>
                    <a:ext uri="{FF2B5EF4-FFF2-40B4-BE49-F238E27FC236}">
                      <a16:creationId xmlns:a16="http://schemas.microsoft.com/office/drawing/2014/main" id="{20F074D1-B3FA-D06B-2140-3C7C423F3914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1162141" y="662224"/>
                  <a:ext cx="394560" cy="772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6">
              <p14:nvContentPartPr>
                <p14:cNvPr id="6" name="Encre 5">
                  <a:extLst>
                    <a:ext uri="{FF2B5EF4-FFF2-40B4-BE49-F238E27FC236}">
                      <a16:creationId xmlns:a16="http://schemas.microsoft.com/office/drawing/2014/main" id="{550D639B-DD0C-46CD-F027-8BFECC71753F}"/>
                    </a:ext>
                  </a:extLst>
                </p14:cNvPr>
                <p14:cNvContentPartPr/>
                <p14:nvPr/>
              </p14:nvContentPartPr>
              <p14:xfrm>
                <a:off x="1003381" y="779224"/>
                <a:ext cx="579600" cy="12960"/>
              </p14:xfrm>
            </p:contentPart>
          </mc:Choice>
          <mc:Fallback>
            <p:pic>
              <p:nvPicPr>
                <p:cNvPr id="6" name="Encre 5">
                  <a:extLst>
                    <a:ext uri="{FF2B5EF4-FFF2-40B4-BE49-F238E27FC236}">
                      <a16:creationId xmlns:a16="http://schemas.microsoft.com/office/drawing/2014/main" id="{550D639B-DD0C-46CD-F027-8BFECC71753F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85741" y="761224"/>
                  <a:ext cx="615240" cy="4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7" name="Encre 6">
                  <a:extLst>
                    <a:ext uri="{FF2B5EF4-FFF2-40B4-BE49-F238E27FC236}">
                      <a16:creationId xmlns:a16="http://schemas.microsoft.com/office/drawing/2014/main" id="{7697F543-F009-6D02-D268-A04BAF58D22F}"/>
                    </a:ext>
                  </a:extLst>
                </p14:cNvPr>
                <p14:cNvContentPartPr/>
                <p14:nvPr/>
              </p14:nvContentPartPr>
              <p14:xfrm>
                <a:off x="992581" y="1014664"/>
                <a:ext cx="402120" cy="12600"/>
              </p14:xfrm>
            </p:contentPart>
          </mc:Choice>
          <mc:Fallback>
            <p:pic>
              <p:nvPicPr>
                <p:cNvPr id="7" name="Encre 6">
                  <a:extLst>
                    <a:ext uri="{FF2B5EF4-FFF2-40B4-BE49-F238E27FC236}">
                      <a16:creationId xmlns:a16="http://schemas.microsoft.com/office/drawing/2014/main" id="{7697F543-F009-6D02-D268-A04BAF58D22F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974581" y="997024"/>
                  <a:ext cx="437760" cy="48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Encre 7">
                  <a:extLst>
                    <a:ext uri="{FF2B5EF4-FFF2-40B4-BE49-F238E27FC236}">
                      <a16:creationId xmlns:a16="http://schemas.microsoft.com/office/drawing/2014/main" id="{AB203258-28B7-DF7D-BBBC-EE8EE064DD67}"/>
                    </a:ext>
                  </a:extLst>
                </p14:cNvPr>
                <p14:cNvContentPartPr/>
                <p14:nvPr/>
              </p14:nvContentPartPr>
              <p14:xfrm>
                <a:off x="1248901" y="1068304"/>
                <a:ext cx="277200" cy="13680"/>
              </p14:xfrm>
            </p:contentPart>
          </mc:Choice>
          <mc:Fallback>
            <p:pic>
              <p:nvPicPr>
                <p:cNvPr id="8" name="Encre 7">
                  <a:extLst>
                    <a:ext uri="{FF2B5EF4-FFF2-40B4-BE49-F238E27FC236}">
                      <a16:creationId xmlns:a16="http://schemas.microsoft.com/office/drawing/2014/main" id="{AB203258-28B7-DF7D-BBBC-EE8EE064DD67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1230901" y="1050664"/>
                  <a:ext cx="312840" cy="4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0" name="Encre 9">
                  <a:extLst>
                    <a:ext uri="{FF2B5EF4-FFF2-40B4-BE49-F238E27FC236}">
                      <a16:creationId xmlns:a16="http://schemas.microsoft.com/office/drawing/2014/main" id="{F0BD80FE-90D0-76D9-95CC-A17CD0650094}"/>
                    </a:ext>
                  </a:extLst>
                </p14:cNvPr>
                <p14:cNvContentPartPr/>
                <p14:nvPr/>
              </p14:nvContentPartPr>
              <p14:xfrm>
                <a:off x="1781701" y="919984"/>
                <a:ext cx="142560" cy="186480"/>
              </p14:xfrm>
            </p:contentPart>
          </mc:Choice>
          <mc:Fallback>
            <p:pic>
              <p:nvPicPr>
                <p:cNvPr id="10" name="Encre 9">
                  <a:extLst>
                    <a:ext uri="{FF2B5EF4-FFF2-40B4-BE49-F238E27FC236}">
                      <a16:creationId xmlns:a16="http://schemas.microsoft.com/office/drawing/2014/main" id="{F0BD80FE-90D0-76D9-95CC-A17CD065009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1764061" y="902344"/>
                  <a:ext cx="178200" cy="222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1" name="Encre 10">
                  <a:extLst>
                    <a:ext uri="{FF2B5EF4-FFF2-40B4-BE49-F238E27FC236}">
                      <a16:creationId xmlns:a16="http://schemas.microsoft.com/office/drawing/2014/main" id="{C901A614-BAA7-35CC-57EB-E9CD991547FD}"/>
                    </a:ext>
                  </a:extLst>
                </p14:cNvPr>
                <p14:cNvContentPartPr/>
                <p14:nvPr/>
              </p14:nvContentPartPr>
              <p14:xfrm>
                <a:off x="1890421" y="814144"/>
                <a:ext cx="194760" cy="681120"/>
              </p14:xfrm>
            </p:contentPart>
          </mc:Choice>
          <mc:Fallback>
            <p:pic>
              <p:nvPicPr>
                <p:cNvPr id="11" name="Encre 10">
                  <a:extLst>
                    <a:ext uri="{FF2B5EF4-FFF2-40B4-BE49-F238E27FC236}">
                      <a16:creationId xmlns:a16="http://schemas.microsoft.com/office/drawing/2014/main" id="{C901A614-BAA7-35CC-57EB-E9CD991547F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1872781" y="796144"/>
                  <a:ext cx="230400" cy="716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3" name="Encre 12">
                  <a:extLst>
                    <a:ext uri="{FF2B5EF4-FFF2-40B4-BE49-F238E27FC236}">
                      <a16:creationId xmlns:a16="http://schemas.microsoft.com/office/drawing/2014/main" id="{383CD28B-3FEE-9CA1-27E7-0B0F8DAF2BA7}"/>
                    </a:ext>
                  </a:extLst>
                </p14:cNvPr>
                <p14:cNvContentPartPr/>
                <p14:nvPr/>
              </p14:nvContentPartPr>
              <p14:xfrm>
                <a:off x="2308021" y="691024"/>
                <a:ext cx="45360" cy="1003680"/>
              </p14:xfrm>
            </p:contentPart>
          </mc:Choice>
          <mc:Fallback>
            <p:pic>
              <p:nvPicPr>
                <p:cNvPr id="13" name="Encre 12">
                  <a:extLst>
                    <a:ext uri="{FF2B5EF4-FFF2-40B4-BE49-F238E27FC236}">
                      <a16:creationId xmlns:a16="http://schemas.microsoft.com/office/drawing/2014/main" id="{383CD28B-3FEE-9CA1-27E7-0B0F8DAF2BA7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2290021" y="673024"/>
                  <a:ext cx="81000" cy="1039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4" name="Encre 13">
                  <a:extLst>
                    <a:ext uri="{FF2B5EF4-FFF2-40B4-BE49-F238E27FC236}">
                      <a16:creationId xmlns:a16="http://schemas.microsoft.com/office/drawing/2014/main" id="{F2E99896-43AF-E940-7996-5DB6148C825B}"/>
                    </a:ext>
                  </a:extLst>
                </p14:cNvPr>
                <p14:cNvContentPartPr/>
                <p14:nvPr/>
              </p14:nvContentPartPr>
              <p14:xfrm>
                <a:off x="2059621" y="678064"/>
                <a:ext cx="1030680" cy="1141200"/>
              </p14:xfrm>
            </p:contentPart>
          </mc:Choice>
          <mc:Fallback>
            <p:pic>
              <p:nvPicPr>
                <p:cNvPr id="14" name="Encre 13">
                  <a:extLst>
                    <a:ext uri="{FF2B5EF4-FFF2-40B4-BE49-F238E27FC236}">
                      <a16:creationId xmlns:a16="http://schemas.microsoft.com/office/drawing/2014/main" id="{F2E99896-43AF-E940-7996-5DB6148C825B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2041981" y="660424"/>
                  <a:ext cx="1066320" cy="117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6" name="Encre 15">
                  <a:extLst>
                    <a:ext uri="{FF2B5EF4-FFF2-40B4-BE49-F238E27FC236}">
                      <a16:creationId xmlns:a16="http://schemas.microsoft.com/office/drawing/2014/main" id="{5A2DA85E-F5C4-B51B-D456-9E57E31B7EF8}"/>
                    </a:ext>
                  </a:extLst>
                </p14:cNvPr>
                <p14:cNvContentPartPr/>
                <p14:nvPr/>
              </p14:nvContentPartPr>
              <p14:xfrm>
                <a:off x="3253381" y="814144"/>
                <a:ext cx="281880" cy="591840"/>
              </p14:xfrm>
            </p:contentPart>
          </mc:Choice>
          <mc:Fallback>
            <p:pic>
              <p:nvPicPr>
                <p:cNvPr id="16" name="Encre 15">
                  <a:extLst>
                    <a:ext uri="{FF2B5EF4-FFF2-40B4-BE49-F238E27FC236}">
                      <a16:creationId xmlns:a16="http://schemas.microsoft.com/office/drawing/2014/main" id="{5A2DA85E-F5C4-B51B-D456-9E57E31B7EF8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3235381" y="796144"/>
                  <a:ext cx="317520" cy="627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">
              <p14:nvContentPartPr>
                <p14:cNvPr id="17" name="Encre 16">
                  <a:extLst>
                    <a:ext uri="{FF2B5EF4-FFF2-40B4-BE49-F238E27FC236}">
                      <a16:creationId xmlns:a16="http://schemas.microsoft.com/office/drawing/2014/main" id="{F6E8D077-75A1-CB18-70E7-F8347339E676}"/>
                    </a:ext>
                  </a:extLst>
                </p14:cNvPr>
                <p14:cNvContentPartPr/>
                <p14:nvPr/>
              </p14:nvContentPartPr>
              <p14:xfrm>
                <a:off x="3657301" y="1289344"/>
                <a:ext cx="34200" cy="216360"/>
              </p14:xfrm>
            </p:contentPart>
          </mc:Choice>
          <mc:Fallback>
            <p:pic>
              <p:nvPicPr>
                <p:cNvPr id="17" name="Encre 16">
                  <a:extLst>
                    <a:ext uri="{FF2B5EF4-FFF2-40B4-BE49-F238E27FC236}">
                      <a16:creationId xmlns:a16="http://schemas.microsoft.com/office/drawing/2014/main" id="{F6E8D077-75A1-CB18-70E7-F8347339E676}"/>
                    </a:ext>
                  </a:extLst>
                </p:cNvPr>
                <p:cNvPicPr/>
                <p:nvPr/>
              </p:nvPicPr>
              <p:blipFill>
                <a:blip r:embed="rId23"/>
                <a:stretch>
                  <a:fillRect/>
                </a:stretch>
              </p:blipFill>
              <p:spPr>
                <a:xfrm>
                  <a:off x="3639661" y="1271704"/>
                  <a:ext cx="69840" cy="252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">
              <p14:nvContentPartPr>
                <p14:cNvPr id="18" name="Encre 17">
                  <a:extLst>
                    <a:ext uri="{FF2B5EF4-FFF2-40B4-BE49-F238E27FC236}">
                      <a16:creationId xmlns:a16="http://schemas.microsoft.com/office/drawing/2014/main" id="{2B7EB05A-C5DF-D892-ADC3-5531FA2FE633}"/>
                    </a:ext>
                  </a:extLst>
                </p14:cNvPr>
                <p14:cNvContentPartPr/>
                <p14:nvPr/>
              </p14:nvContentPartPr>
              <p14:xfrm>
                <a:off x="3733621" y="1135264"/>
                <a:ext cx="2160" cy="2160"/>
              </p14:xfrm>
            </p:contentPart>
          </mc:Choice>
          <mc:Fallback>
            <p:pic>
              <p:nvPicPr>
                <p:cNvPr id="18" name="Encre 17">
                  <a:extLst>
                    <a:ext uri="{FF2B5EF4-FFF2-40B4-BE49-F238E27FC236}">
                      <a16:creationId xmlns:a16="http://schemas.microsoft.com/office/drawing/2014/main" id="{2B7EB05A-C5DF-D892-ADC3-5531FA2FE633}"/>
                    </a:ext>
                  </a:extLst>
                </p:cNvPr>
                <p:cNvPicPr/>
                <p:nvPr/>
              </p:nvPicPr>
              <p:blipFill>
                <a:blip r:embed="rId25"/>
                <a:stretch>
                  <a:fillRect/>
                </a:stretch>
              </p:blipFill>
              <p:spPr>
                <a:xfrm>
                  <a:off x="3715621" y="1117624"/>
                  <a:ext cx="3780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6">
              <p14:nvContentPartPr>
                <p14:cNvPr id="19" name="Encre 18">
                  <a:extLst>
                    <a:ext uri="{FF2B5EF4-FFF2-40B4-BE49-F238E27FC236}">
                      <a16:creationId xmlns:a16="http://schemas.microsoft.com/office/drawing/2014/main" id="{3962BED0-EAA1-6095-CCC3-C9F201E551FC}"/>
                    </a:ext>
                  </a:extLst>
                </p14:cNvPr>
                <p14:cNvContentPartPr/>
                <p14:nvPr/>
              </p14:nvContentPartPr>
              <p14:xfrm>
                <a:off x="3895261" y="1215904"/>
                <a:ext cx="141840" cy="268920"/>
              </p14:xfrm>
            </p:contentPart>
          </mc:Choice>
          <mc:Fallback>
            <p:pic>
              <p:nvPicPr>
                <p:cNvPr id="19" name="Encre 18">
                  <a:extLst>
                    <a:ext uri="{FF2B5EF4-FFF2-40B4-BE49-F238E27FC236}">
                      <a16:creationId xmlns:a16="http://schemas.microsoft.com/office/drawing/2014/main" id="{3962BED0-EAA1-6095-CCC3-C9F201E551FC}"/>
                    </a:ext>
                  </a:extLst>
                </p:cNvPr>
                <p:cNvPicPr/>
                <p:nvPr/>
              </p:nvPicPr>
              <p:blipFill>
                <a:blip r:embed="rId27"/>
                <a:stretch>
                  <a:fillRect/>
                </a:stretch>
              </p:blipFill>
              <p:spPr>
                <a:xfrm>
                  <a:off x="3877621" y="1198264"/>
                  <a:ext cx="17748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8">
              <p14:nvContentPartPr>
                <p14:cNvPr id="21" name="Encre 20">
                  <a:extLst>
                    <a:ext uri="{FF2B5EF4-FFF2-40B4-BE49-F238E27FC236}">
                      <a16:creationId xmlns:a16="http://schemas.microsoft.com/office/drawing/2014/main" id="{ECED9CC0-2BD4-F7CC-2A3B-F90CCD457D99}"/>
                    </a:ext>
                  </a:extLst>
                </p14:cNvPr>
                <p14:cNvContentPartPr/>
                <p14:nvPr/>
              </p14:nvContentPartPr>
              <p14:xfrm>
                <a:off x="4115221" y="1215184"/>
                <a:ext cx="167040" cy="509760"/>
              </p14:xfrm>
            </p:contentPart>
          </mc:Choice>
          <mc:Fallback>
            <p:pic>
              <p:nvPicPr>
                <p:cNvPr id="21" name="Encre 20">
                  <a:extLst>
                    <a:ext uri="{FF2B5EF4-FFF2-40B4-BE49-F238E27FC236}">
                      <a16:creationId xmlns:a16="http://schemas.microsoft.com/office/drawing/2014/main" id="{ECED9CC0-2BD4-F7CC-2A3B-F90CCD457D99}"/>
                    </a:ext>
                  </a:extLst>
                </p:cNvPr>
                <p:cNvPicPr/>
                <p:nvPr/>
              </p:nvPicPr>
              <p:blipFill>
                <a:blip r:embed="rId29"/>
                <a:stretch>
                  <a:fillRect/>
                </a:stretch>
              </p:blipFill>
              <p:spPr>
                <a:xfrm>
                  <a:off x="4097581" y="1197544"/>
                  <a:ext cx="202680" cy="545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0">
              <p14:nvContentPartPr>
                <p14:cNvPr id="22" name="Encre 21">
                  <a:extLst>
                    <a:ext uri="{FF2B5EF4-FFF2-40B4-BE49-F238E27FC236}">
                      <a16:creationId xmlns:a16="http://schemas.microsoft.com/office/drawing/2014/main" id="{56430E68-025C-D2F7-4D4C-A283ABB74A06}"/>
                    </a:ext>
                  </a:extLst>
                </p14:cNvPr>
                <p14:cNvContentPartPr/>
                <p14:nvPr/>
              </p14:nvContentPartPr>
              <p14:xfrm>
                <a:off x="4204141" y="1248664"/>
                <a:ext cx="144720" cy="80280"/>
              </p14:xfrm>
            </p:contentPart>
          </mc:Choice>
          <mc:Fallback>
            <p:pic>
              <p:nvPicPr>
                <p:cNvPr id="22" name="Encre 21">
                  <a:extLst>
                    <a:ext uri="{FF2B5EF4-FFF2-40B4-BE49-F238E27FC236}">
                      <a16:creationId xmlns:a16="http://schemas.microsoft.com/office/drawing/2014/main" id="{56430E68-025C-D2F7-4D4C-A283ABB74A06}"/>
                    </a:ext>
                  </a:extLst>
                </p:cNvPr>
                <p:cNvPicPr/>
                <p:nvPr/>
              </p:nvPicPr>
              <p:blipFill>
                <a:blip r:embed="rId31"/>
                <a:stretch>
                  <a:fillRect/>
                </a:stretch>
              </p:blipFill>
              <p:spPr>
                <a:xfrm>
                  <a:off x="4186141" y="1230664"/>
                  <a:ext cx="180360" cy="11592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592542FF-1E5A-A30D-A378-0ABA68FE9B3C}"/>
              </a:ext>
            </a:extLst>
          </p:cNvPr>
          <p:cNvGrpSpPr/>
          <p:nvPr/>
        </p:nvGrpSpPr>
        <p:grpSpPr>
          <a:xfrm>
            <a:off x="4660981" y="1293304"/>
            <a:ext cx="1692360" cy="423720"/>
            <a:chOff x="4660981" y="1293304"/>
            <a:chExt cx="1692360" cy="4237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32">
              <p14:nvContentPartPr>
                <p14:cNvPr id="24" name="Encre 23">
                  <a:extLst>
                    <a:ext uri="{FF2B5EF4-FFF2-40B4-BE49-F238E27FC236}">
                      <a16:creationId xmlns:a16="http://schemas.microsoft.com/office/drawing/2014/main" id="{A093B368-5EBC-9D6A-17A6-FB03AE94D031}"/>
                    </a:ext>
                  </a:extLst>
                </p14:cNvPr>
                <p14:cNvContentPartPr/>
                <p14:nvPr/>
              </p14:nvContentPartPr>
              <p14:xfrm>
                <a:off x="4660981" y="1498504"/>
                <a:ext cx="35640" cy="140760"/>
              </p14:xfrm>
            </p:contentPart>
          </mc:Choice>
          <mc:Fallback>
            <p:pic>
              <p:nvPicPr>
                <p:cNvPr id="24" name="Encre 23">
                  <a:extLst>
                    <a:ext uri="{FF2B5EF4-FFF2-40B4-BE49-F238E27FC236}">
                      <a16:creationId xmlns:a16="http://schemas.microsoft.com/office/drawing/2014/main" id="{A093B368-5EBC-9D6A-17A6-FB03AE94D031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4642981" y="1480864"/>
                  <a:ext cx="71280" cy="176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4">
              <p14:nvContentPartPr>
                <p14:cNvPr id="25" name="Encre 24">
                  <a:extLst>
                    <a:ext uri="{FF2B5EF4-FFF2-40B4-BE49-F238E27FC236}">
                      <a16:creationId xmlns:a16="http://schemas.microsoft.com/office/drawing/2014/main" id="{748AD4E3-2471-91F0-34CF-36C724E32750}"/>
                    </a:ext>
                  </a:extLst>
                </p14:cNvPr>
                <p14:cNvContentPartPr/>
                <p14:nvPr/>
              </p14:nvContentPartPr>
              <p14:xfrm>
                <a:off x="4705621" y="1315624"/>
                <a:ext cx="6840" cy="360"/>
              </p14:xfrm>
            </p:contentPart>
          </mc:Choice>
          <mc:Fallback>
            <p:pic>
              <p:nvPicPr>
                <p:cNvPr id="25" name="Encre 24">
                  <a:extLst>
                    <a:ext uri="{FF2B5EF4-FFF2-40B4-BE49-F238E27FC236}">
                      <a16:creationId xmlns:a16="http://schemas.microsoft.com/office/drawing/2014/main" id="{748AD4E3-2471-91F0-34CF-36C724E32750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4687621" y="1297624"/>
                  <a:ext cx="4248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6">
              <p14:nvContentPartPr>
                <p14:cNvPr id="26" name="Encre 25">
                  <a:extLst>
                    <a:ext uri="{FF2B5EF4-FFF2-40B4-BE49-F238E27FC236}">
                      <a16:creationId xmlns:a16="http://schemas.microsoft.com/office/drawing/2014/main" id="{46D26FD1-4EDD-8D04-C6AC-C3AD310A434F}"/>
                    </a:ext>
                  </a:extLst>
                </p14:cNvPr>
                <p14:cNvContentPartPr/>
                <p14:nvPr/>
              </p14:nvContentPartPr>
              <p14:xfrm>
                <a:off x="4883821" y="1327144"/>
                <a:ext cx="50400" cy="388800"/>
              </p14:xfrm>
            </p:contentPart>
          </mc:Choice>
          <mc:Fallback>
            <p:pic>
              <p:nvPicPr>
                <p:cNvPr id="26" name="Encre 25">
                  <a:extLst>
                    <a:ext uri="{FF2B5EF4-FFF2-40B4-BE49-F238E27FC236}">
                      <a16:creationId xmlns:a16="http://schemas.microsoft.com/office/drawing/2014/main" id="{46D26FD1-4EDD-8D04-C6AC-C3AD310A434F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866181" y="1309144"/>
                  <a:ext cx="86040" cy="424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38">
              <p14:nvContentPartPr>
                <p14:cNvPr id="28" name="Encre 27">
                  <a:extLst>
                    <a:ext uri="{FF2B5EF4-FFF2-40B4-BE49-F238E27FC236}">
                      <a16:creationId xmlns:a16="http://schemas.microsoft.com/office/drawing/2014/main" id="{23DF7603-D090-B2A6-5762-E6BDCA34AD62}"/>
                    </a:ext>
                  </a:extLst>
                </p14:cNvPr>
                <p14:cNvContentPartPr/>
                <p14:nvPr/>
              </p14:nvContentPartPr>
              <p14:xfrm>
                <a:off x="5049061" y="1427224"/>
                <a:ext cx="134280" cy="213120"/>
              </p14:xfrm>
            </p:contentPart>
          </mc:Choice>
          <mc:Fallback>
            <p:pic>
              <p:nvPicPr>
                <p:cNvPr id="28" name="Encre 27">
                  <a:extLst>
                    <a:ext uri="{FF2B5EF4-FFF2-40B4-BE49-F238E27FC236}">
                      <a16:creationId xmlns:a16="http://schemas.microsoft.com/office/drawing/2014/main" id="{23DF7603-D090-B2A6-5762-E6BDCA34AD62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5031421" y="1409584"/>
                  <a:ext cx="169920" cy="24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0">
              <p14:nvContentPartPr>
                <p14:cNvPr id="29" name="Encre 28">
                  <a:extLst>
                    <a:ext uri="{FF2B5EF4-FFF2-40B4-BE49-F238E27FC236}">
                      <a16:creationId xmlns:a16="http://schemas.microsoft.com/office/drawing/2014/main" id="{5A6AB3FD-F60A-55BF-B772-CF332C5CEE8E}"/>
                    </a:ext>
                  </a:extLst>
                </p14:cNvPr>
                <p14:cNvContentPartPr/>
                <p14:nvPr/>
              </p14:nvContentPartPr>
              <p14:xfrm>
                <a:off x="5374501" y="1293304"/>
                <a:ext cx="24480" cy="388440"/>
              </p14:xfrm>
            </p:contentPart>
          </mc:Choice>
          <mc:Fallback>
            <p:pic>
              <p:nvPicPr>
                <p:cNvPr id="29" name="Encre 28">
                  <a:extLst>
                    <a:ext uri="{FF2B5EF4-FFF2-40B4-BE49-F238E27FC236}">
                      <a16:creationId xmlns:a16="http://schemas.microsoft.com/office/drawing/2014/main" id="{5A6AB3FD-F60A-55BF-B772-CF332C5CEE8E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356501" y="1275304"/>
                  <a:ext cx="60120" cy="424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2">
              <p14:nvContentPartPr>
                <p14:cNvPr id="30" name="Encre 29">
                  <a:extLst>
                    <a:ext uri="{FF2B5EF4-FFF2-40B4-BE49-F238E27FC236}">
                      <a16:creationId xmlns:a16="http://schemas.microsoft.com/office/drawing/2014/main" id="{5EC65E80-60B1-8FAD-B712-D29260D32C42}"/>
                    </a:ext>
                  </a:extLst>
                </p14:cNvPr>
                <p14:cNvContentPartPr/>
                <p14:nvPr/>
              </p14:nvContentPartPr>
              <p14:xfrm>
                <a:off x="5252101" y="1416064"/>
                <a:ext cx="275760" cy="46800"/>
              </p14:xfrm>
            </p:contentPart>
          </mc:Choice>
          <mc:Fallback>
            <p:pic>
              <p:nvPicPr>
                <p:cNvPr id="30" name="Encre 29">
                  <a:extLst>
                    <a:ext uri="{FF2B5EF4-FFF2-40B4-BE49-F238E27FC236}">
                      <a16:creationId xmlns:a16="http://schemas.microsoft.com/office/drawing/2014/main" id="{5EC65E80-60B1-8FAD-B712-D29260D32C42}"/>
                    </a:ext>
                  </a:extLst>
                </p:cNvPr>
                <p:cNvPicPr/>
                <p:nvPr/>
              </p:nvPicPr>
              <p:blipFill>
                <a:blip r:embed="rId43"/>
                <a:stretch>
                  <a:fillRect/>
                </a:stretch>
              </p:blipFill>
              <p:spPr>
                <a:xfrm>
                  <a:off x="5234461" y="1398064"/>
                  <a:ext cx="311400" cy="82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4">
              <p14:nvContentPartPr>
                <p14:cNvPr id="31" name="Encre 30">
                  <a:extLst>
                    <a:ext uri="{FF2B5EF4-FFF2-40B4-BE49-F238E27FC236}">
                      <a16:creationId xmlns:a16="http://schemas.microsoft.com/office/drawing/2014/main" id="{3B3FE6F3-6277-22CF-E952-03CC205E89ED}"/>
                    </a:ext>
                  </a:extLst>
                </p14:cNvPr>
                <p14:cNvContentPartPr/>
                <p14:nvPr/>
              </p14:nvContentPartPr>
              <p14:xfrm>
                <a:off x="5698141" y="1604344"/>
                <a:ext cx="360" cy="46080"/>
              </p14:xfrm>
            </p:contentPart>
          </mc:Choice>
          <mc:Fallback>
            <p:pic>
              <p:nvPicPr>
                <p:cNvPr id="31" name="Encre 30">
                  <a:extLst>
                    <a:ext uri="{FF2B5EF4-FFF2-40B4-BE49-F238E27FC236}">
                      <a16:creationId xmlns:a16="http://schemas.microsoft.com/office/drawing/2014/main" id="{3B3FE6F3-6277-22CF-E952-03CC205E89ED}"/>
                    </a:ext>
                  </a:extLst>
                </p:cNvPr>
                <p:cNvPicPr/>
                <p:nvPr/>
              </p:nvPicPr>
              <p:blipFill>
                <a:blip r:embed="rId45"/>
                <a:stretch>
                  <a:fillRect/>
                </a:stretch>
              </p:blipFill>
              <p:spPr>
                <a:xfrm>
                  <a:off x="5680141" y="1586704"/>
                  <a:ext cx="36000" cy="81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6">
              <p14:nvContentPartPr>
                <p14:cNvPr id="32" name="Encre 31">
                  <a:extLst>
                    <a:ext uri="{FF2B5EF4-FFF2-40B4-BE49-F238E27FC236}">
                      <a16:creationId xmlns:a16="http://schemas.microsoft.com/office/drawing/2014/main" id="{96CD1A61-006D-1CC2-3C28-5B0FBE062ECE}"/>
                    </a:ext>
                  </a:extLst>
                </p14:cNvPr>
                <p14:cNvContentPartPr/>
                <p14:nvPr/>
              </p14:nvContentPartPr>
              <p14:xfrm>
                <a:off x="5686621" y="1393744"/>
                <a:ext cx="6840" cy="2160"/>
              </p14:xfrm>
            </p:contentPart>
          </mc:Choice>
          <mc:Fallback>
            <p:pic>
              <p:nvPicPr>
                <p:cNvPr id="32" name="Encre 31">
                  <a:extLst>
                    <a:ext uri="{FF2B5EF4-FFF2-40B4-BE49-F238E27FC236}">
                      <a16:creationId xmlns:a16="http://schemas.microsoft.com/office/drawing/2014/main" id="{96CD1A61-006D-1CC2-3C28-5B0FBE062ECE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668981" y="1375744"/>
                  <a:ext cx="42480" cy="37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48">
              <p14:nvContentPartPr>
                <p14:cNvPr id="33" name="Encre 32">
                  <a:extLst>
                    <a:ext uri="{FF2B5EF4-FFF2-40B4-BE49-F238E27FC236}">
                      <a16:creationId xmlns:a16="http://schemas.microsoft.com/office/drawing/2014/main" id="{4D06B833-CC23-4244-24AA-875BD0486DA4}"/>
                    </a:ext>
                  </a:extLst>
                </p14:cNvPr>
                <p14:cNvContentPartPr/>
                <p14:nvPr/>
              </p14:nvContentPartPr>
              <p14:xfrm>
                <a:off x="5863021" y="1526584"/>
                <a:ext cx="91440" cy="190440"/>
              </p14:xfrm>
            </p:contentPart>
          </mc:Choice>
          <mc:Fallback>
            <p:pic>
              <p:nvPicPr>
                <p:cNvPr id="33" name="Encre 32">
                  <a:extLst>
                    <a:ext uri="{FF2B5EF4-FFF2-40B4-BE49-F238E27FC236}">
                      <a16:creationId xmlns:a16="http://schemas.microsoft.com/office/drawing/2014/main" id="{4D06B833-CC23-4244-24AA-875BD0486DA4}"/>
                    </a:ext>
                  </a:extLst>
                </p:cNvPr>
                <p:cNvPicPr/>
                <p:nvPr/>
              </p:nvPicPr>
              <p:blipFill>
                <a:blip r:embed="rId49"/>
                <a:stretch>
                  <a:fillRect/>
                </a:stretch>
              </p:blipFill>
              <p:spPr>
                <a:xfrm>
                  <a:off x="5845381" y="1508584"/>
                  <a:ext cx="127080" cy="226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50">
              <p14:nvContentPartPr>
                <p14:cNvPr id="34" name="Encre 33">
                  <a:extLst>
                    <a:ext uri="{FF2B5EF4-FFF2-40B4-BE49-F238E27FC236}">
                      <a16:creationId xmlns:a16="http://schemas.microsoft.com/office/drawing/2014/main" id="{F64C2CA1-54A9-EA79-9B3A-EA51833396B4}"/>
                    </a:ext>
                  </a:extLst>
                </p14:cNvPr>
                <p14:cNvContentPartPr/>
                <p14:nvPr/>
              </p14:nvContentPartPr>
              <p14:xfrm>
                <a:off x="6121861" y="1404904"/>
                <a:ext cx="231480" cy="291960"/>
              </p14:xfrm>
            </p:contentPart>
          </mc:Choice>
          <mc:Fallback>
            <p:pic>
              <p:nvPicPr>
                <p:cNvPr id="34" name="Encre 33">
                  <a:extLst>
                    <a:ext uri="{FF2B5EF4-FFF2-40B4-BE49-F238E27FC236}">
                      <a16:creationId xmlns:a16="http://schemas.microsoft.com/office/drawing/2014/main" id="{F64C2CA1-54A9-EA79-9B3A-EA51833396B4}"/>
                    </a:ext>
                  </a:extLst>
                </p:cNvPr>
                <p:cNvPicPr/>
                <p:nvPr/>
              </p:nvPicPr>
              <p:blipFill>
                <a:blip r:embed="rId51"/>
                <a:stretch>
                  <a:fillRect/>
                </a:stretch>
              </p:blipFill>
              <p:spPr>
                <a:xfrm>
                  <a:off x="6103861" y="1387264"/>
                  <a:ext cx="267120" cy="32760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52">
            <p14:nvContentPartPr>
              <p14:cNvPr id="36" name="Encre 35">
                <a:extLst>
                  <a:ext uri="{FF2B5EF4-FFF2-40B4-BE49-F238E27FC236}">
                    <a16:creationId xmlns:a16="http://schemas.microsoft.com/office/drawing/2014/main" id="{E67D71B6-F576-6705-52B8-E46A9A9C9FFB}"/>
                  </a:ext>
                </a:extLst>
              </p14:cNvPr>
              <p14:cNvContentPartPr/>
              <p14:nvPr/>
            </p14:nvContentPartPr>
            <p14:xfrm>
              <a:off x="2765221" y="3376220"/>
              <a:ext cx="259920" cy="448200"/>
            </p14:xfrm>
          </p:contentPart>
        </mc:Choice>
        <mc:Fallback>
          <p:pic>
            <p:nvPicPr>
              <p:cNvPr id="36" name="Encre 35">
                <a:extLst>
                  <a:ext uri="{FF2B5EF4-FFF2-40B4-BE49-F238E27FC236}">
                    <a16:creationId xmlns:a16="http://schemas.microsoft.com/office/drawing/2014/main" id="{E67D71B6-F576-6705-52B8-E46A9A9C9FFB}"/>
                  </a:ext>
                </a:extLst>
              </p:cNvPr>
              <p:cNvPicPr/>
              <p:nvPr/>
            </p:nvPicPr>
            <p:blipFill>
              <a:blip r:embed="rId53"/>
              <a:stretch>
                <a:fillRect/>
              </a:stretch>
            </p:blipFill>
            <p:spPr>
              <a:xfrm>
                <a:off x="2747221" y="3358220"/>
                <a:ext cx="295560" cy="48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4">
            <p14:nvContentPartPr>
              <p14:cNvPr id="37" name="Encre 36">
                <a:extLst>
                  <a:ext uri="{FF2B5EF4-FFF2-40B4-BE49-F238E27FC236}">
                    <a16:creationId xmlns:a16="http://schemas.microsoft.com/office/drawing/2014/main" id="{61C8875D-752A-757F-A2AC-E8A9A6EEF9C1}"/>
                  </a:ext>
                </a:extLst>
              </p14:cNvPr>
              <p14:cNvContentPartPr/>
              <p14:nvPr/>
            </p14:nvContentPartPr>
            <p14:xfrm>
              <a:off x="3211981" y="3255620"/>
              <a:ext cx="100080" cy="440280"/>
            </p14:xfrm>
          </p:contentPart>
        </mc:Choice>
        <mc:Fallback>
          <p:pic>
            <p:nvPicPr>
              <p:cNvPr id="37" name="Encre 36">
                <a:extLst>
                  <a:ext uri="{FF2B5EF4-FFF2-40B4-BE49-F238E27FC236}">
                    <a16:creationId xmlns:a16="http://schemas.microsoft.com/office/drawing/2014/main" id="{61C8875D-752A-757F-A2AC-E8A9A6EEF9C1}"/>
                  </a:ext>
                </a:extLst>
              </p:cNvPr>
              <p:cNvPicPr/>
              <p:nvPr/>
            </p:nvPicPr>
            <p:blipFill>
              <a:blip r:embed="rId55"/>
              <a:stretch>
                <a:fillRect/>
              </a:stretch>
            </p:blipFill>
            <p:spPr>
              <a:xfrm>
                <a:off x="3194341" y="3237980"/>
                <a:ext cx="135720" cy="475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6">
            <p14:nvContentPartPr>
              <p14:cNvPr id="39" name="Encre 38">
                <a:extLst>
                  <a:ext uri="{FF2B5EF4-FFF2-40B4-BE49-F238E27FC236}">
                    <a16:creationId xmlns:a16="http://schemas.microsoft.com/office/drawing/2014/main" id="{DB06C8AE-DBDD-83CD-0779-A19C5F06A154}"/>
                  </a:ext>
                </a:extLst>
              </p14:cNvPr>
              <p14:cNvContentPartPr/>
              <p14:nvPr/>
            </p14:nvContentPartPr>
            <p14:xfrm>
              <a:off x="3218821" y="3367580"/>
              <a:ext cx="140760" cy="136800"/>
            </p14:xfrm>
          </p:contentPart>
        </mc:Choice>
        <mc:Fallback>
          <p:pic>
            <p:nvPicPr>
              <p:cNvPr id="39" name="Encre 38">
                <a:extLst>
                  <a:ext uri="{FF2B5EF4-FFF2-40B4-BE49-F238E27FC236}">
                    <a16:creationId xmlns:a16="http://schemas.microsoft.com/office/drawing/2014/main" id="{DB06C8AE-DBDD-83CD-0779-A19C5F06A154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3201181" y="3349580"/>
                <a:ext cx="176400" cy="172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8">
            <p14:nvContentPartPr>
              <p14:cNvPr id="40" name="Encre 39">
                <a:extLst>
                  <a:ext uri="{FF2B5EF4-FFF2-40B4-BE49-F238E27FC236}">
                    <a16:creationId xmlns:a16="http://schemas.microsoft.com/office/drawing/2014/main" id="{7CDAFC35-4DF4-FE87-6778-633AC7C480F9}"/>
                  </a:ext>
                </a:extLst>
              </p14:cNvPr>
              <p14:cNvContentPartPr/>
              <p14:nvPr/>
            </p14:nvContentPartPr>
            <p14:xfrm>
              <a:off x="3590341" y="3356420"/>
              <a:ext cx="360" cy="348120"/>
            </p14:xfrm>
          </p:contentPart>
        </mc:Choice>
        <mc:Fallback>
          <p:pic>
            <p:nvPicPr>
              <p:cNvPr id="40" name="Encre 39">
                <a:extLst>
                  <a:ext uri="{FF2B5EF4-FFF2-40B4-BE49-F238E27FC236}">
                    <a16:creationId xmlns:a16="http://schemas.microsoft.com/office/drawing/2014/main" id="{7CDAFC35-4DF4-FE87-6778-633AC7C480F9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3572701" y="3338780"/>
                <a:ext cx="36000" cy="383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0">
            <p14:nvContentPartPr>
              <p14:cNvPr id="41" name="Encre 40">
                <a:extLst>
                  <a:ext uri="{FF2B5EF4-FFF2-40B4-BE49-F238E27FC236}">
                    <a16:creationId xmlns:a16="http://schemas.microsoft.com/office/drawing/2014/main" id="{327E8511-ED7F-C792-B675-11E971984C97}"/>
                  </a:ext>
                </a:extLst>
              </p14:cNvPr>
              <p14:cNvContentPartPr/>
              <p14:nvPr/>
            </p14:nvContentPartPr>
            <p14:xfrm>
              <a:off x="3724261" y="3455060"/>
              <a:ext cx="113040" cy="236520"/>
            </p14:xfrm>
          </p:contentPart>
        </mc:Choice>
        <mc:Fallback>
          <p:pic>
            <p:nvPicPr>
              <p:cNvPr id="41" name="Encre 40">
                <a:extLst>
                  <a:ext uri="{FF2B5EF4-FFF2-40B4-BE49-F238E27FC236}">
                    <a16:creationId xmlns:a16="http://schemas.microsoft.com/office/drawing/2014/main" id="{327E8511-ED7F-C792-B675-11E971984C97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3706621" y="3437420"/>
                <a:ext cx="148680" cy="272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2">
            <p14:nvContentPartPr>
              <p14:cNvPr id="42" name="Encre 41">
                <a:extLst>
                  <a:ext uri="{FF2B5EF4-FFF2-40B4-BE49-F238E27FC236}">
                    <a16:creationId xmlns:a16="http://schemas.microsoft.com/office/drawing/2014/main" id="{34936125-A489-355E-CC93-96912BBAB0A2}"/>
                  </a:ext>
                </a:extLst>
              </p14:cNvPr>
              <p14:cNvContentPartPr/>
              <p14:nvPr/>
            </p14:nvContentPartPr>
            <p14:xfrm>
              <a:off x="3925861" y="3412220"/>
              <a:ext cx="304560" cy="241920"/>
            </p14:xfrm>
          </p:contentPart>
        </mc:Choice>
        <mc:Fallback>
          <p:pic>
            <p:nvPicPr>
              <p:cNvPr id="42" name="Encre 41">
                <a:extLst>
                  <a:ext uri="{FF2B5EF4-FFF2-40B4-BE49-F238E27FC236}">
                    <a16:creationId xmlns:a16="http://schemas.microsoft.com/office/drawing/2014/main" id="{34936125-A489-355E-CC93-96912BBAB0A2}"/>
                  </a:ext>
                </a:extLst>
              </p:cNvPr>
              <p:cNvPicPr/>
              <p:nvPr/>
            </p:nvPicPr>
            <p:blipFill>
              <a:blip r:embed="rId63"/>
              <a:stretch>
                <a:fillRect/>
              </a:stretch>
            </p:blipFill>
            <p:spPr>
              <a:xfrm>
                <a:off x="3907861" y="3394220"/>
                <a:ext cx="340200" cy="277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4">
            <p14:nvContentPartPr>
              <p14:cNvPr id="44" name="Encre 43">
                <a:extLst>
                  <a:ext uri="{FF2B5EF4-FFF2-40B4-BE49-F238E27FC236}">
                    <a16:creationId xmlns:a16="http://schemas.microsoft.com/office/drawing/2014/main" id="{4111216D-E6B4-1A48-A9C7-858C735CA00F}"/>
                  </a:ext>
                </a:extLst>
              </p14:cNvPr>
              <p14:cNvContentPartPr/>
              <p14:nvPr/>
            </p14:nvContentPartPr>
            <p14:xfrm>
              <a:off x="4194061" y="3487100"/>
              <a:ext cx="209160" cy="243360"/>
            </p14:xfrm>
          </p:contentPart>
        </mc:Choice>
        <mc:Fallback>
          <p:pic>
            <p:nvPicPr>
              <p:cNvPr id="44" name="Encre 43">
                <a:extLst>
                  <a:ext uri="{FF2B5EF4-FFF2-40B4-BE49-F238E27FC236}">
                    <a16:creationId xmlns:a16="http://schemas.microsoft.com/office/drawing/2014/main" id="{4111216D-E6B4-1A48-A9C7-858C735CA00F}"/>
                  </a:ext>
                </a:extLst>
              </p:cNvPr>
              <p:cNvPicPr/>
              <p:nvPr/>
            </p:nvPicPr>
            <p:blipFill>
              <a:blip r:embed="rId65"/>
              <a:stretch>
                <a:fillRect/>
              </a:stretch>
            </p:blipFill>
            <p:spPr>
              <a:xfrm>
                <a:off x="4176421" y="3469460"/>
                <a:ext cx="244800" cy="27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6">
            <p14:nvContentPartPr>
              <p14:cNvPr id="46" name="Encre 45">
                <a:extLst>
                  <a:ext uri="{FF2B5EF4-FFF2-40B4-BE49-F238E27FC236}">
                    <a16:creationId xmlns:a16="http://schemas.microsoft.com/office/drawing/2014/main" id="{9D38A19E-692A-F77F-E0FB-25FB60341F36}"/>
                  </a:ext>
                </a:extLst>
              </p14:cNvPr>
              <p14:cNvContentPartPr/>
              <p14:nvPr/>
            </p14:nvContentPartPr>
            <p14:xfrm>
              <a:off x="4352101" y="3450020"/>
              <a:ext cx="267480" cy="482040"/>
            </p14:xfrm>
          </p:contentPart>
        </mc:Choice>
        <mc:Fallback>
          <p:pic>
            <p:nvPicPr>
              <p:cNvPr id="46" name="Encre 45">
                <a:extLst>
                  <a:ext uri="{FF2B5EF4-FFF2-40B4-BE49-F238E27FC236}">
                    <a16:creationId xmlns:a16="http://schemas.microsoft.com/office/drawing/2014/main" id="{9D38A19E-692A-F77F-E0FB-25FB60341F36}"/>
                  </a:ext>
                </a:extLst>
              </p:cNvPr>
              <p:cNvPicPr/>
              <p:nvPr/>
            </p:nvPicPr>
            <p:blipFill>
              <a:blip r:embed="rId67"/>
              <a:stretch>
                <a:fillRect/>
              </a:stretch>
            </p:blipFill>
            <p:spPr>
              <a:xfrm>
                <a:off x="4334101" y="3432020"/>
                <a:ext cx="303120" cy="51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8">
            <p14:nvContentPartPr>
              <p14:cNvPr id="47" name="Encre 46">
                <a:extLst>
                  <a:ext uri="{FF2B5EF4-FFF2-40B4-BE49-F238E27FC236}">
                    <a16:creationId xmlns:a16="http://schemas.microsoft.com/office/drawing/2014/main" id="{280FB890-3B19-69C2-8834-D799C106DC25}"/>
                  </a:ext>
                </a:extLst>
              </p14:cNvPr>
              <p14:cNvContentPartPr/>
              <p14:nvPr/>
            </p14:nvContentPartPr>
            <p14:xfrm>
              <a:off x="4560541" y="3546500"/>
              <a:ext cx="201960" cy="333360"/>
            </p14:xfrm>
          </p:contentPart>
        </mc:Choice>
        <mc:Fallback>
          <p:pic>
            <p:nvPicPr>
              <p:cNvPr id="47" name="Encre 46">
                <a:extLst>
                  <a:ext uri="{FF2B5EF4-FFF2-40B4-BE49-F238E27FC236}">
                    <a16:creationId xmlns:a16="http://schemas.microsoft.com/office/drawing/2014/main" id="{280FB890-3B19-69C2-8834-D799C106DC25}"/>
                  </a:ext>
                </a:extLst>
              </p:cNvPr>
              <p:cNvPicPr/>
              <p:nvPr/>
            </p:nvPicPr>
            <p:blipFill>
              <a:blip r:embed="rId69"/>
              <a:stretch>
                <a:fillRect/>
              </a:stretch>
            </p:blipFill>
            <p:spPr>
              <a:xfrm>
                <a:off x="4542901" y="3528500"/>
                <a:ext cx="237600" cy="36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0">
            <p14:nvContentPartPr>
              <p14:cNvPr id="48" name="Encre 47">
                <a:extLst>
                  <a:ext uri="{FF2B5EF4-FFF2-40B4-BE49-F238E27FC236}">
                    <a16:creationId xmlns:a16="http://schemas.microsoft.com/office/drawing/2014/main" id="{E4C738DA-6F28-44A6-4E64-91DD3316BFD9}"/>
                  </a:ext>
                </a:extLst>
              </p14:cNvPr>
              <p14:cNvContentPartPr/>
              <p14:nvPr/>
            </p14:nvContentPartPr>
            <p14:xfrm>
              <a:off x="4772581" y="3668540"/>
              <a:ext cx="224640" cy="321840"/>
            </p14:xfrm>
          </p:contentPart>
        </mc:Choice>
        <mc:Fallback>
          <p:pic>
            <p:nvPicPr>
              <p:cNvPr id="48" name="Encre 47">
                <a:extLst>
                  <a:ext uri="{FF2B5EF4-FFF2-40B4-BE49-F238E27FC236}">
                    <a16:creationId xmlns:a16="http://schemas.microsoft.com/office/drawing/2014/main" id="{E4C738DA-6F28-44A6-4E64-91DD3316BFD9}"/>
                  </a:ext>
                </a:extLst>
              </p:cNvPr>
              <p:cNvPicPr/>
              <p:nvPr/>
            </p:nvPicPr>
            <p:blipFill>
              <a:blip r:embed="rId71"/>
              <a:stretch>
                <a:fillRect/>
              </a:stretch>
            </p:blipFill>
            <p:spPr>
              <a:xfrm>
                <a:off x="4754941" y="3650540"/>
                <a:ext cx="260280" cy="357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2">
            <p14:nvContentPartPr>
              <p14:cNvPr id="50" name="Encre 49">
                <a:extLst>
                  <a:ext uri="{FF2B5EF4-FFF2-40B4-BE49-F238E27FC236}">
                    <a16:creationId xmlns:a16="http://schemas.microsoft.com/office/drawing/2014/main" id="{9695D946-89BA-C7E8-EFA1-74AC437D96D2}"/>
                  </a:ext>
                </a:extLst>
              </p14:cNvPr>
              <p14:cNvContentPartPr/>
              <p14:nvPr/>
            </p14:nvContentPartPr>
            <p14:xfrm>
              <a:off x="4905781" y="3356420"/>
              <a:ext cx="1955520" cy="1775160"/>
            </p14:xfrm>
          </p:contentPart>
        </mc:Choice>
        <mc:Fallback>
          <p:pic>
            <p:nvPicPr>
              <p:cNvPr id="50" name="Encre 49">
                <a:extLst>
                  <a:ext uri="{FF2B5EF4-FFF2-40B4-BE49-F238E27FC236}">
                    <a16:creationId xmlns:a16="http://schemas.microsoft.com/office/drawing/2014/main" id="{9695D946-89BA-C7E8-EFA1-74AC437D96D2}"/>
                  </a:ext>
                </a:extLst>
              </p:cNvPr>
              <p:cNvPicPr/>
              <p:nvPr/>
            </p:nvPicPr>
            <p:blipFill>
              <a:blip r:embed="rId73"/>
              <a:stretch>
                <a:fillRect/>
              </a:stretch>
            </p:blipFill>
            <p:spPr>
              <a:xfrm>
                <a:off x="4887781" y="3338780"/>
                <a:ext cx="1991160" cy="1810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4">
            <p14:nvContentPartPr>
              <p14:cNvPr id="51" name="Encre 50">
                <a:extLst>
                  <a:ext uri="{FF2B5EF4-FFF2-40B4-BE49-F238E27FC236}">
                    <a16:creationId xmlns:a16="http://schemas.microsoft.com/office/drawing/2014/main" id="{166D3182-8449-467C-A3D5-12C8FE1BBC96}"/>
                  </a:ext>
                </a:extLst>
              </p14:cNvPr>
              <p14:cNvContentPartPr/>
              <p14:nvPr/>
            </p14:nvContentPartPr>
            <p14:xfrm>
              <a:off x="5306821" y="2908220"/>
              <a:ext cx="1051560" cy="482040"/>
            </p14:xfrm>
          </p:contentPart>
        </mc:Choice>
        <mc:Fallback>
          <p:pic>
            <p:nvPicPr>
              <p:cNvPr id="51" name="Encre 50">
                <a:extLst>
                  <a:ext uri="{FF2B5EF4-FFF2-40B4-BE49-F238E27FC236}">
                    <a16:creationId xmlns:a16="http://schemas.microsoft.com/office/drawing/2014/main" id="{166D3182-8449-467C-A3D5-12C8FE1BBC96}"/>
                  </a:ext>
                </a:extLst>
              </p:cNvPr>
              <p:cNvPicPr/>
              <p:nvPr/>
            </p:nvPicPr>
            <p:blipFill>
              <a:blip r:embed="rId75"/>
              <a:stretch>
                <a:fillRect/>
              </a:stretch>
            </p:blipFill>
            <p:spPr>
              <a:xfrm>
                <a:off x="5288821" y="2890220"/>
                <a:ext cx="1087200" cy="5176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6">
            <p14:nvContentPartPr>
              <p14:cNvPr id="53" name="Encre 52">
                <a:extLst>
                  <a:ext uri="{FF2B5EF4-FFF2-40B4-BE49-F238E27FC236}">
                    <a16:creationId xmlns:a16="http://schemas.microsoft.com/office/drawing/2014/main" id="{B2D2B2B5-C73B-93EA-C456-DD010158F5C2}"/>
                  </a:ext>
                </a:extLst>
              </p14:cNvPr>
              <p14:cNvContentPartPr/>
              <p14:nvPr/>
            </p14:nvContentPartPr>
            <p14:xfrm>
              <a:off x="5820901" y="3563780"/>
              <a:ext cx="196560" cy="60480"/>
            </p14:xfrm>
          </p:contentPart>
        </mc:Choice>
        <mc:Fallback>
          <p:pic>
            <p:nvPicPr>
              <p:cNvPr id="53" name="Encre 52">
                <a:extLst>
                  <a:ext uri="{FF2B5EF4-FFF2-40B4-BE49-F238E27FC236}">
                    <a16:creationId xmlns:a16="http://schemas.microsoft.com/office/drawing/2014/main" id="{B2D2B2B5-C73B-93EA-C456-DD010158F5C2}"/>
                  </a:ext>
                </a:extLst>
              </p:cNvPr>
              <p:cNvPicPr/>
              <p:nvPr/>
            </p:nvPicPr>
            <p:blipFill>
              <a:blip r:embed="rId77"/>
              <a:stretch>
                <a:fillRect/>
              </a:stretch>
            </p:blipFill>
            <p:spPr>
              <a:xfrm>
                <a:off x="5802901" y="3546140"/>
                <a:ext cx="232200" cy="96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8">
            <p14:nvContentPartPr>
              <p14:cNvPr id="54" name="Encre 53">
                <a:extLst>
                  <a:ext uri="{FF2B5EF4-FFF2-40B4-BE49-F238E27FC236}">
                    <a16:creationId xmlns:a16="http://schemas.microsoft.com/office/drawing/2014/main" id="{0E093932-CB0D-6E35-6787-450F0ED436CC}"/>
                  </a:ext>
                </a:extLst>
              </p14:cNvPr>
              <p14:cNvContentPartPr/>
              <p14:nvPr/>
            </p14:nvContentPartPr>
            <p14:xfrm>
              <a:off x="5898661" y="3812540"/>
              <a:ext cx="272160" cy="34920"/>
            </p14:xfrm>
          </p:contentPart>
        </mc:Choice>
        <mc:Fallback>
          <p:pic>
            <p:nvPicPr>
              <p:cNvPr id="54" name="Encre 53">
                <a:extLst>
                  <a:ext uri="{FF2B5EF4-FFF2-40B4-BE49-F238E27FC236}">
                    <a16:creationId xmlns:a16="http://schemas.microsoft.com/office/drawing/2014/main" id="{0E093932-CB0D-6E35-6787-450F0ED436CC}"/>
                  </a:ext>
                </a:extLst>
              </p:cNvPr>
              <p:cNvPicPr/>
              <p:nvPr/>
            </p:nvPicPr>
            <p:blipFill>
              <a:blip r:embed="rId79"/>
              <a:stretch>
                <a:fillRect/>
              </a:stretch>
            </p:blipFill>
            <p:spPr>
              <a:xfrm>
                <a:off x="5881021" y="3794900"/>
                <a:ext cx="307800" cy="70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0">
            <p14:nvContentPartPr>
              <p14:cNvPr id="55" name="Encre 54">
                <a:extLst>
                  <a:ext uri="{FF2B5EF4-FFF2-40B4-BE49-F238E27FC236}">
                    <a16:creationId xmlns:a16="http://schemas.microsoft.com/office/drawing/2014/main" id="{6752933F-5A33-BB6D-0CF7-0298A8B3B1DC}"/>
                  </a:ext>
                </a:extLst>
              </p14:cNvPr>
              <p14:cNvContentPartPr/>
              <p14:nvPr/>
            </p14:nvContentPartPr>
            <p14:xfrm>
              <a:off x="5943301" y="4101980"/>
              <a:ext cx="394200" cy="35640"/>
            </p14:xfrm>
          </p:contentPart>
        </mc:Choice>
        <mc:Fallback>
          <p:pic>
            <p:nvPicPr>
              <p:cNvPr id="55" name="Encre 54">
                <a:extLst>
                  <a:ext uri="{FF2B5EF4-FFF2-40B4-BE49-F238E27FC236}">
                    <a16:creationId xmlns:a16="http://schemas.microsoft.com/office/drawing/2014/main" id="{6752933F-5A33-BB6D-0CF7-0298A8B3B1DC}"/>
                  </a:ext>
                </a:extLst>
              </p:cNvPr>
              <p:cNvPicPr/>
              <p:nvPr/>
            </p:nvPicPr>
            <p:blipFill>
              <a:blip r:embed="rId81"/>
              <a:stretch>
                <a:fillRect/>
              </a:stretch>
            </p:blipFill>
            <p:spPr>
              <a:xfrm>
                <a:off x="5925661" y="4083980"/>
                <a:ext cx="429840" cy="71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2">
            <p14:nvContentPartPr>
              <p14:cNvPr id="57" name="Encre 56">
                <a:extLst>
                  <a:ext uri="{FF2B5EF4-FFF2-40B4-BE49-F238E27FC236}">
                    <a16:creationId xmlns:a16="http://schemas.microsoft.com/office/drawing/2014/main" id="{27E150A2-53B1-450D-7C75-6D674081F7AE}"/>
                  </a:ext>
                </a:extLst>
              </p14:cNvPr>
              <p14:cNvContentPartPr/>
              <p14:nvPr/>
            </p14:nvContentPartPr>
            <p14:xfrm>
              <a:off x="6043741" y="4336700"/>
              <a:ext cx="608760" cy="23760"/>
            </p14:xfrm>
          </p:contentPart>
        </mc:Choice>
        <mc:Fallback>
          <p:pic>
            <p:nvPicPr>
              <p:cNvPr id="57" name="Encre 56">
                <a:extLst>
                  <a:ext uri="{FF2B5EF4-FFF2-40B4-BE49-F238E27FC236}">
                    <a16:creationId xmlns:a16="http://schemas.microsoft.com/office/drawing/2014/main" id="{27E150A2-53B1-450D-7C75-6D674081F7AE}"/>
                  </a:ext>
                </a:extLst>
              </p:cNvPr>
              <p:cNvPicPr/>
              <p:nvPr/>
            </p:nvPicPr>
            <p:blipFill>
              <a:blip r:embed="rId83"/>
              <a:stretch>
                <a:fillRect/>
              </a:stretch>
            </p:blipFill>
            <p:spPr>
              <a:xfrm>
                <a:off x="6025741" y="4319060"/>
                <a:ext cx="644400" cy="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4">
            <p14:nvContentPartPr>
              <p14:cNvPr id="58" name="Encre 57">
                <a:extLst>
                  <a:ext uri="{FF2B5EF4-FFF2-40B4-BE49-F238E27FC236}">
                    <a16:creationId xmlns:a16="http://schemas.microsoft.com/office/drawing/2014/main" id="{34F1612C-6CD8-4AD8-AC0A-C1C34778861F}"/>
                  </a:ext>
                </a:extLst>
              </p14:cNvPr>
              <p14:cNvContentPartPr/>
              <p14:nvPr/>
            </p14:nvContentPartPr>
            <p14:xfrm>
              <a:off x="6255781" y="4605260"/>
              <a:ext cx="1243800" cy="360"/>
            </p14:xfrm>
          </p:contentPart>
        </mc:Choice>
        <mc:Fallback>
          <p:pic>
            <p:nvPicPr>
              <p:cNvPr id="58" name="Encre 57">
                <a:extLst>
                  <a:ext uri="{FF2B5EF4-FFF2-40B4-BE49-F238E27FC236}">
                    <a16:creationId xmlns:a16="http://schemas.microsoft.com/office/drawing/2014/main" id="{34F1612C-6CD8-4AD8-AC0A-C1C34778861F}"/>
                  </a:ext>
                </a:extLst>
              </p:cNvPr>
              <p:cNvPicPr/>
              <p:nvPr/>
            </p:nvPicPr>
            <p:blipFill>
              <a:blip r:embed="rId85"/>
              <a:stretch>
                <a:fillRect/>
              </a:stretch>
            </p:blipFill>
            <p:spPr>
              <a:xfrm>
                <a:off x="6237781" y="4587620"/>
                <a:ext cx="127944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6">
            <p14:nvContentPartPr>
              <p14:cNvPr id="73" name="Encre 72">
                <a:extLst>
                  <a:ext uri="{FF2B5EF4-FFF2-40B4-BE49-F238E27FC236}">
                    <a16:creationId xmlns:a16="http://schemas.microsoft.com/office/drawing/2014/main" id="{669010D8-79C3-AA12-70A0-35B270D0BA03}"/>
                  </a:ext>
                </a:extLst>
              </p14:cNvPr>
              <p14:cNvContentPartPr/>
              <p14:nvPr/>
            </p14:nvContentPartPr>
            <p14:xfrm>
              <a:off x="5452981" y="2606900"/>
              <a:ext cx="3460320" cy="682920"/>
            </p14:xfrm>
          </p:contentPart>
        </mc:Choice>
        <mc:Fallback>
          <p:pic>
            <p:nvPicPr>
              <p:cNvPr id="73" name="Encre 72">
                <a:extLst>
                  <a:ext uri="{FF2B5EF4-FFF2-40B4-BE49-F238E27FC236}">
                    <a16:creationId xmlns:a16="http://schemas.microsoft.com/office/drawing/2014/main" id="{669010D8-79C3-AA12-70A0-35B270D0BA03}"/>
                  </a:ext>
                </a:extLst>
              </p:cNvPr>
              <p:cNvPicPr/>
              <p:nvPr/>
            </p:nvPicPr>
            <p:blipFill>
              <a:blip r:embed="rId87"/>
              <a:stretch>
                <a:fillRect/>
              </a:stretch>
            </p:blipFill>
            <p:spPr>
              <a:xfrm>
                <a:off x="5434981" y="2588900"/>
                <a:ext cx="3495960" cy="718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8">
            <p14:nvContentPartPr>
              <p14:cNvPr id="75" name="Encre 74">
                <a:extLst>
                  <a:ext uri="{FF2B5EF4-FFF2-40B4-BE49-F238E27FC236}">
                    <a16:creationId xmlns:a16="http://schemas.microsoft.com/office/drawing/2014/main" id="{03000852-7CCB-4859-DF70-A6400CE0E0AC}"/>
                  </a:ext>
                </a:extLst>
              </p14:cNvPr>
              <p14:cNvContentPartPr/>
              <p14:nvPr/>
            </p14:nvContentPartPr>
            <p14:xfrm>
              <a:off x="6188821" y="2964380"/>
              <a:ext cx="3068640" cy="871560"/>
            </p14:xfrm>
          </p:contentPart>
        </mc:Choice>
        <mc:Fallback>
          <p:pic>
            <p:nvPicPr>
              <p:cNvPr id="75" name="Encre 74">
                <a:extLst>
                  <a:ext uri="{FF2B5EF4-FFF2-40B4-BE49-F238E27FC236}">
                    <a16:creationId xmlns:a16="http://schemas.microsoft.com/office/drawing/2014/main" id="{03000852-7CCB-4859-DF70-A6400CE0E0AC}"/>
                  </a:ext>
                </a:extLst>
              </p:cNvPr>
              <p:cNvPicPr/>
              <p:nvPr/>
            </p:nvPicPr>
            <p:blipFill>
              <a:blip r:embed="rId89"/>
              <a:stretch>
                <a:fillRect/>
              </a:stretch>
            </p:blipFill>
            <p:spPr>
              <a:xfrm>
                <a:off x="6170821" y="2946740"/>
                <a:ext cx="3104280" cy="90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0">
            <p14:nvContentPartPr>
              <p14:cNvPr id="77" name="Encre 76">
                <a:extLst>
                  <a:ext uri="{FF2B5EF4-FFF2-40B4-BE49-F238E27FC236}">
                    <a16:creationId xmlns:a16="http://schemas.microsoft.com/office/drawing/2014/main" id="{C090235B-D7D0-9B44-75AC-0236E746219F}"/>
                  </a:ext>
                </a:extLst>
              </p14:cNvPr>
              <p14:cNvContentPartPr/>
              <p14:nvPr/>
            </p14:nvContentPartPr>
            <p14:xfrm>
              <a:off x="6768061" y="2029460"/>
              <a:ext cx="11880" cy="327960"/>
            </p14:xfrm>
          </p:contentPart>
        </mc:Choice>
        <mc:Fallback>
          <p:pic>
            <p:nvPicPr>
              <p:cNvPr id="77" name="Encre 76">
                <a:extLst>
                  <a:ext uri="{FF2B5EF4-FFF2-40B4-BE49-F238E27FC236}">
                    <a16:creationId xmlns:a16="http://schemas.microsoft.com/office/drawing/2014/main" id="{C090235B-D7D0-9B44-75AC-0236E746219F}"/>
                  </a:ext>
                </a:extLst>
              </p:cNvPr>
              <p:cNvPicPr/>
              <p:nvPr/>
            </p:nvPicPr>
            <p:blipFill>
              <a:blip r:embed="rId91"/>
              <a:stretch>
                <a:fillRect/>
              </a:stretch>
            </p:blipFill>
            <p:spPr>
              <a:xfrm>
                <a:off x="6750421" y="2011460"/>
                <a:ext cx="47520" cy="36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2">
            <p14:nvContentPartPr>
              <p14:cNvPr id="78" name="Encre 77">
                <a:extLst>
                  <a:ext uri="{FF2B5EF4-FFF2-40B4-BE49-F238E27FC236}">
                    <a16:creationId xmlns:a16="http://schemas.microsoft.com/office/drawing/2014/main" id="{1D0E4ECE-73DF-DEED-7830-947EBB2FD71D}"/>
                  </a:ext>
                </a:extLst>
              </p14:cNvPr>
              <p14:cNvContentPartPr/>
              <p14:nvPr/>
            </p14:nvContentPartPr>
            <p14:xfrm>
              <a:off x="6612541" y="2163380"/>
              <a:ext cx="345600" cy="23760"/>
            </p14:xfrm>
          </p:contentPart>
        </mc:Choice>
        <mc:Fallback>
          <p:pic>
            <p:nvPicPr>
              <p:cNvPr id="78" name="Encre 77">
                <a:extLst>
                  <a:ext uri="{FF2B5EF4-FFF2-40B4-BE49-F238E27FC236}">
                    <a16:creationId xmlns:a16="http://schemas.microsoft.com/office/drawing/2014/main" id="{1D0E4ECE-73DF-DEED-7830-947EBB2FD71D}"/>
                  </a:ext>
                </a:extLst>
              </p:cNvPr>
              <p:cNvPicPr/>
              <p:nvPr/>
            </p:nvPicPr>
            <p:blipFill>
              <a:blip r:embed="rId93"/>
              <a:stretch>
                <a:fillRect/>
              </a:stretch>
            </p:blipFill>
            <p:spPr>
              <a:xfrm>
                <a:off x="6594901" y="2145380"/>
                <a:ext cx="381240" cy="5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4">
            <p14:nvContentPartPr>
              <p14:cNvPr id="80" name="Encre 79">
                <a:extLst>
                  <a:ext uri="{FF2B5EF4-FFF2-40B4-BE49-F238E27FC236}">
                    <a16:creationId xmlns:a16="http://schemas.microsoft.com/office/drawing/2014/main" id="{158A5B3E-C3F0-9B7B-F22A-2CE20CBD6AA7}"/>
                  </a:ext>
                </a:extLst>
              </p14:cNvPr>
              <p14:cNvContentPartPr/>
              <p14:nvPr/>
            </p14:nvContentPartPr>
            <p14:xfrm>
              <a:off x="6990901" y="2226740"/>
              <a:ext cx="254880" cy="294840"/>
            </p14:xfrm>
          </p:contentPart>
        </mc:Choice>
        <mc:Fallback>
          <p:pic>
            <p:nvPicPr>
              <p:cNvPr id="80" name="Encre 79">
                <a:extLst>
                  <a:ext uri="{FF2B5EF4-FFF2-40B4-BE49-F238E27FC236}">
                    <a16:creationId xmlns:a16="http://schemas.microsoft.com/office/drawing/2014/main" id="{158A5B3E-C3F0-9B7B-F22A-2CE20CBD6AA7}"/>
                  </a:ext>
                </a:extLst>
              </p:cNvPr>
              <p:cNvPicPr/>
              <p:nvPr/>
            </p:nvPicPr>
            <p:blipFill>
              <a:blip r:embed="rId95"/>
              <a:stretch>
                <a:fillRect/>
              </a:stretch>
            </p:blipFill>
            <p:spPr>
              <a:xfrm>
                <a:off x="6973261" y="2208740"/>
                <a:ext cx="290520" cy="33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6">
            <p14:nvContentPartPr>
              <p14:cNvPr id="81" name="Encre 80">
                <a:extLst>
                  <a:ext uri="{FF2B5EF4-FFF2-40B4-BE49-F238E27FC236}">
                    <a16:creationId xmlns:a16="http://schemas.microsoft.com/office/drawing/2014/main" id="{53D70BED-16AF-4F8E-1616-4AF9C5817645}"/>
                  </a:ext>
                </a:extLst>
              </p14:cNvPr>
              <p14:cNvContentPartPr/>
              <p14:nvPr/>
            </p14:nvContentPartPr>
            <p14:xfrm>
              <a:off x="7326061" y="2185700"/>
              <a:ext cx="369720" cy="485280"/>
            </p14:xfrm>
          </p:contentPart>
        </mc:Choice>
        <mc:Fallback>
          <p:pic>
            <p:nvPicPr>
              <p:cNvPr id="81" name="Encre 80">
                <a:extLst>
                  <a:ext uri="{FF2B5EF4-FFF2-40B4-BE49-F238E27FC236}">
                    <a16:creationId xmlns:a16="http://schemas.microsoft.com/office/drawing/2014/main" id="{53D70BED-16AF-4F8E-1616-4AF9C5817645}"/>
                  </a:ext>
                </a:extLst>
              </p:cNvPr>
              <p:cNvPicPr/>
              <p:nvPr/>
            </p:nvPicPr>
            <p:blipFill>
              <a:blip r:embed="rId97"/>
              <a:stretch>
                <a:fillRect/>
              </a:stretch>
            </p:blipFill>
            <p:spPr>
              <a:xfrm>
                <a:off x="7308421" y="2167700"/>
                <a:ext cx="405360" cy="520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8">
            <p14:nvContentPartPr>
              <p14:cNvPr id="82" name="Encre 81">
                <a:extLst>
                  <a:ext uri="{FF2B5EF4-FFF2-40B4-BE49-F238E27FC236}">
                    <a16:creationId xmlns:a16="http://schemas.microsoft.com/office/drawing/2014/main" id="{2BA9957F-23A9-AF7D-AECC-821EE8FF00DB}"/>
                  </a:ext>
                </a:extLst>
              </p14:cNvPr>
              <p14:cNvContentPartPr/>
              <p14:nvPr/>
            </p14:nvContentPartPr>
            <p14:xfrm>
              <a:off x="7716661" y="2438420"/>
              <a:ext cx="318240" cy="317160"/>
            </p14:xfrm>
          </p:contentPart>
        </mc:Choice>
        <mc:Fallback>
          <p:pic>
            <p:nvPicPr>
              <p:cNvPr id="82" name="Encre 81">
                <a:extLst>
                  <a:ext uri="{FF2B5EF4-FFF2-40B4-BE49-F238E27FC236}">
                    <a16:creationId xmlns:a16="http://schemas.microsoft.com/office/drawing/2014/main" id="{2BA9957F-23A9-AF7D-AECC-821EE8FF00DB}"/>
                  </a:ext>
                </a:extLst>
              </p:cNvPr>
              <p:cNvPicPr/>
              <p:nvPr/>
            </p:nvPicPr>
            <p:blipFill>
              <a:blip r:embed="rId99"/>
              <a:stretch>
                <a:fillRect/>
              </a:stretch>
            </p:blipFill>
            <p:spPr>
              <a:xfrm>
                <a:off x="7698661" y="2420420"/>
                <a:ext cx="353880" cy="352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0">
            <p14:nvContentPartPr>
              <p14:cNvPr id="84" name="Encre 83">
                <a:extLst>
                  <a:ext uri="{FF2B5EF4-FFF2-40B4-BE49-F238E27FC236}">
                    <a16:creationId xmlns:a16="http://schemas.microsoft.com/office/drawing/2014/main" id="{8B817854-3FE1-CB0D-B305-209A7AF2EE1E}"/>
                  </a:ext>
                </a:extLst>
              </p14:cNvPr>
              <p14:cNvContentPartPr/>
              <p14:nvPr/>
            </p14:nvContentPartPr>
            <p14:xfrm>
              <a:off x="8117701" y="2420780"/>
              <a:ext cx="221760" cy="302760"/>
            </p14:xfrm>
          </p:contentPart>
        </mc:Choice>
        <mc:Fallback>
          <p:pic>
            <p:nvPicPr>
              <p:cNvPr id="84" name="Encre 83">
                <a:extLst>
                  <a:ext uri="{FF2B5EF4-FFF2-40B4-BE49-F238E27FC236}">
                    <a16:creationId xmlns:a16="http://schemas.microsoft.com/office/drawing/2014/main" id="{8B817854-3FE1-CB0D-B305-209A7AF2EE1E}"/>
                  </a:ext>
                </a:extLst>
              </p:cNvPr>
              <p:cNvPicPr/>
              <p:nvPr/>
            </p:nvPicPr>
            <p:blipFill>
              <a:blip r:embed="rId101"/>
              <a:stretch>
                <a:fillRect/>
              </a:stretch>
            </p:blipFill>
            <p:spPr>
              <a:xfrm>
                <a:off x="8100061" y="2402780"/>
                <a:ext cx="257400" cy="338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2">
            <p14:nvContentPartPr>
              <p14:cNvPr id="85" name="Encre 84">
                <a:extLst>
                  <a:ext uri="{FF2B5EF4-FFF2-40B4-BE49-F238E27FC236}">
                    <a16:creationId xmlns:a16="http://schemas.microsoft.com/office/drawing/2014/main" id="{6EA42A6F-10BB-3DC4-1506-89F75E4BC0DB}"/>
                  </a:ext>
                </a:extLst>
              </p14:cNvPr>
              <p14:cNvContentPartPr/>
              <p14:nvPr/>
            </p14:nvContentPartPr>
            <p14:xfrm>
              <a:off x="8349541" y="2541020"/>
              <a:ext cx="214920" cy="327960"/>
            </p14:xfrm>
          </p:contentPart>
        </mc:Choice>
        <mc:Fallback>
          <p:pic>
            <p:nvPicPr>
              <p:cNvPr id="85" name="Encre 84">
                <a:extLst>
                  <a:ext uri="{FF2B5EF4-FFF2-40B4-BE49-F238E27FC236}">
                    <a16:creationId xmlns:a16="http://schemas.microsoft.com/office/drawing/2014/main" id="{6EA42A6F-10BB-3DC4-1506-89F75E4BC0DB}"/>
                  </a:ext>
                </a:extLst>
              </p:cNvPr>
              <p:cNvPicPr/>
              <p:nvPr/>
            </p:nvPicPr>
            <p:blipFill>
              <a:blip r:embed="rId103"/>
              <a:stretch>
                <a:fillRect/>
              </a:stretch>
            </p:blipFill>
            <p:spPr>
              <a:xfrm>
                <a:off x="8331541" y="2523020"/>
                <a:ext cx="250560" cy="363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4">
            <p14:nvContentPartPr>
              <p14:cNvPr id="87" name="Encre 86">
                <a:extLst>
                  <a:ext uri="{FF2B5EF4-FFF2-40B4-BE49-F238E27FC236}">
                    <a16:creationId xmlns:a16="http://schemas.microsoft.com/office/drawing/2014/main" id="{9564E8ED-D893-7A0B-B3E1-A252CF999F92}"/>
                  </a:ext>
                </a:extLst>
              </p14:cNvPr>
              <p14:cNvContentPartPr/>
              <p14:nvPr/>
            </p14:nvContentPartPr>
            <p14:xfrm>
              <a:off x="8675341" y="2642540"/>
              <a:ext cx="169560" cy="346680"/>
            </p14:xfrm>
          </p:contentPart>
        </mc:Choice>
        <mc:Fallback>
          <p:pic>
            <p:nvPicPr>
              <p:cNvPr id="87" name="Encre 86">
                <a:extLst>
                  <a:ext uri="{FF2B5EF4-FFF2-40B4-BE49-F238E27FC236}">
                    <a16:creationId xmlns:a16="http://schemas.microsoft.com/office/drawing/2014/main" id="{9564E8ED-D893-7A0B-B3E1-A252CF999F92}"/>
                  </a:ext>
                </a:extLst>
              </p:cNvPr>
              <p:cNvPicPr/>
              <p:nvPr/>
            </p:nvPicPr>
            <p:blipFill>
              <a:blip r:embed="rId105"/>
              <a:stretch>
                <a:fillRect/>
              </a:stretch>
            </p:blipFill>
            <p:spPr>
              <a:xfrm>
                <a:off x="8657701" y="2624540"/>
                <a:ext cx="205200" cy="382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6">
            <p14:nvContentPartPr>
              <p14:cNvPr id="89" name="Encre 88">
                <a:extLst>
                  <a:ext uri="{FF2B5EF4-FFF2-40B4-BE49-F238E27FC236}">
                    <a16:creationId xmlns:a16="http://schemas.microsoft.com/office/drawing/2014/main" id="{A82605A3-0FD7-611E-6110-9B337C8A92A8}"/>
                  </a:ext>
                </a:extLst>
              </p14:cNvPr>
              <p14:cNvContentPartPr/>
              <p14:nvPr/>
            </p14:nvContentPartPr>
            <p14:xfrm>
              <a:off x="9054061" y="2340500"/>
              <a:ext cx="156960" cy="414360"/>
            </p14:xfrm>
          </p:contentPart>
        </mc:Choice>
        <mc:Fallback>
          <p:pic>
            <p:nvPicPr>
              <p:cNvPr id="89" name="Encre 88">
                <a:extLst>
                  <a:ext uri="{FF2B5EF4-FFF2-40B4-BE49-F238E27FC236}">
                    <a16:creationId xmlns:a16="http://schemas.microsoft.com/office/drawing/2014/main" id="{A82605A3-0FD7-611E-6110-9B337C8A92A8}"/>
                  </a:ext>
                </a:extLst>
              </p:cNvPr>
              <p:cNvPicPr/>
              <p:nvPr/>
            </p:nvPicPr>
            <p:blipFill>
              <a:blip r:embed="rId107"/>
              <a:stretch>
                <a:fillRect/>
              </a:stretch>
            </p:blipFill>
            <p:spPr>
              <a:xfrm>
                <a:off x="9036061" y="2322860"/>
                <a:ext cx="192600" cy="450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8">
            <p14:nvContentPartPr>
              <p14:cNvPr id="90" name="Encre 89">
                <a:extLst>
                  <a:ext uri="{FF2B5EF4-FFF2-40B4-BE49-F238E27FC236}">
                    <a16:creationId xmlns:a16="http://schemas.microsoft.com/office/drawing/2014/main" id="{D93C9CA6-A97C-4008-98D3-0FEAA2FDE253}"/>
                  </a:ext>
                </a:extLst>
              </p14:cNvPr>
              <p14:cNvContentPartPr/>
              <p14:nvPr/>
            </p14:nvContentPartPr>
            <p14:xfrm>
              <a:off x="9110221" y="2564420"/>
              <a:ext cx="39240" cy="360"/>
            </p14:xfrm>
          </p:contentPart>
        </mc:Choice>
        <mc:Fallback>
          <p:pic>
            <p:nvPicPr>
              <p:cNvPr id="90" name="Encre 89">
                <a:extLst>
                  <a:ext uri="{FF2B5EF4-FFF2-40B4-BE49-F238E27FC236}">
                    <a16:creationId xmlns:a16="http://schemas.microsoft.com/office/drawing/2014/main" id="{D93C9CA6-A97C-4008-98D3-0FEAA2FDE253}"/>
                  </a:ext>
                </a:extLst>
              </p:cNvPr>
              <p:cNvPicPr/>
              <p:nvPr/>
            </p:nvPicPr>
            <p:blipFill>
              <a:blip r:embed="rId109"/>
              <a:stretch>
                <a:fillRect/>
              </a:stretch>
            </p:blipFill>
            <p:spPr>
              <a:xfrm>
                <a:off x="9092581" y="2546780"/>
                <a:ext cx="7488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0">
            <p14:nvContentPartPr>
              <p14:cNvPr id="91" name="Encre 90">
                <a:extLst>
                  <a:ext uri="{FF2B5EF4-FFF2-40B4-BE49-F238E27FC236}">
                    <a16:creationId xmlns:a16="http://schemas.microsoft.com/office/drawing/2014/main" id="{008D9805-6A8F-8B23-01DF-36CF69E3440F}"/>
                  </a:ext>
                </a:extLst>
              </p14:cNvPr>
              <p14:cNvContentPartPr/>
              <p14:nvPr/>
            </p14:nvContentPartPr>
            <p14:xfrm>
              <a:off x="9337381" y="2464340"/>
              <a:ext cx="117720" cy="204840"/>
            </p14:xfrm>
          </p:contentPart>
        </mc:Choice>
        <mc:Fallback>
          <p:pic>
            <p:nvPicPr>
              <p:cNvPr id="91" name="Encre 90">
                <a:extLst>
                  <a:ext uri="{FF2B5EF4-FFF2-40B4-BE49-F238E27FC236}">
                    <a16:creationId xmlns:a16="http://schemas.microsoft.com/office/drawing/2014/main" id="{008D9805-6A8F-8B23-01DF-36CF69E3440F}"/>
                  </a:ext>
                </a:extLst>
              </p:cNvPr>
              <p:cNvPicPr/>
              <p:nvPr/>
            </p:nvPicPr>
            <p:blipFill>
              <a:blip r:embed="rId111"/>
              <a:stretch>
                <a:fillRect/>
              </a:stretch>
            </p:blipFill>
            <p:spPr>
              <a:xfrm>
                <a:off x="9319741" y="2446340"/>
                <a:ext cx="153360" cy="240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2">
            <p14:nvContentPartPr>
              <p14:cNvPr id="92" name="Encre 91">
                <a:extLst>
                  <a:ext uri="{FF2B5EF4-FFF2-40B4-BE49-F238E27FC236}">
                    <a16:creationId xmlns:a16="http://schemas.microsoft.com/office/drawing/2014/main" id="{3B4E1914-5A15-0D2E-79D3-3F1542DF61C8}"/>
                  </a:ext>
                </a:extLst>
              </p14:cNvPr>
              <p14:cNvContentPartPr/>
              <p14:nvPr/>
            </p14:nvContentPartPr>
            <p14:xfrm>
              <a:off x="9631141" y="2663780"/>
              <a:ext cx="104400" cy="113760"/>
            </p14:xfrm>
          </p:contentPart>
        </mc:Choice>
        <mc:Fallback>
          <p:pic>
            <p:nvPicPr>
              <p:cNvPr id="92" name="Encre 91">
                <a:extLst>
                  <a:ext uri="{FF2B5EF4-FFF2-40B4-BE49-F238E27FC236}">
                    <a16:creationId xmlns:a16="http://schemas.microsoft.com/office/drawing/2014/main" id="{3B4E1914-5A15-0D2E-79D3-3F1542DF61C8}"/>
                  </a:ext>
                </a:extLst>
              </p:cNvPr>
              <p:cNvPicPr/>
              <p:nvPr/>
            </p:nvPicPr>
            <p:blipFill>
              <a:blip r:embed="rId113"/>
              <a:stretch>
                <a:fillRect/>
              </a:stretch>
            </p:blipFill>
            <p:spPr>
              <a:xfrm>
                <a:off x="9613141" y="2646140"/>
                <a:ext cx="140040" cy="149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4">
            <p14:nvContentPartPr>
              <p14:cNvPr id="93" name="Encre 92">
                <a:extLst>
                  <a:ext uri="{FF2B5EF4-FFF2-40B4-BE49-F238E27FC236}">
                    <a16:creationId xmlns:a16="http://schemas.microsoft.com/office/drawing/2014/main" id="{47D9B141-AB11-C180-C36F-96E4AD38418F}"/>
                  </a:ext>
                </a:extLst>
              </p14:cNvPr>
              <p14:cNvContentPartPr/>
              <p14:nvPr/>
            </p14:nvContentPartPr>
            <p14:xfrm>
              <a:off x="9790981" y="2669540"/>
              <a:ext cx="22320" cy="185400"/>
            </p14:xfrm>
          </p:contentPart>
        </mc:Choice>
        <mc:Fallback>
          <p:pic>
            <p:nvPicPr>
              <p:cNvPr id="93" name="Encre 92">
                <a:extLst>
                  <a:ext uri="{FF2B5EF4-FFF2-40B4-BE49-F238E27FC236}">
                    <a16:creationId xmlns:a16="http://schemas.microsoft.com/office/drawing/2014/main" id="{47D9B141-AB11-C180-C36F-96E4AD38418F}"/>
                  </a:ext>
                </a:extLst>
              </p:cNvPr>
              <p:cNvPicPr/>
              <p:nvPr/>
            </p:nvPicPr>
            <p:blipFill>
              <a:blip r:embed="rId115"/>
              <a:stretch>
                <a:fillRect/>
              </a:stretch>
            </p:blipFill>
            <p:spPr>
              <a:xfrm>
                <a:off x="9773341" y="2651900"/>
                <a:ext cx="57960" cy="221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6">
            <p14:nvContentPartPr>
              <p14:cNvPr id="94" name="Encre 93">
                <a:extLst>
                  <a:ext uri="{FF2B5EF4-FFF2-40B4-BE49-F238E27FC236}">
                    <a16:creationId xmlns:a16="http://schemas.microsoft.com/office/drawing/2014/main" id="{2B7D2B54-9DE8-23E4-2A8D-529B7D0D5805}"/>
                  </a:ext>
                </a:extLst>
              </p14:cNvPr>
              <p14:cNvContentPartPr/>
              <p14:nvPr/>
            </p14:nvContentPartPr>
            <p14:xfrm>
              <a:off x="9790621" y="2540300"/>
              <a:ext cx="360" cy="2160"/>
            </p14:xfrm>
          </p:contentPart>
        </mc:Choice>
        <mc:Fallback>
          <p:pic>
            <p:nvPicPr>
              <p:cNvPr id="94" name="Encre 93">
                <a:extLst>
                  <a:ext uri="{FF2B5EF4-FFF2-40B4-BE49-F238E27FC236}">
                    <a16:creationId xmlns:a16="http://schemas.microsoft.com/office/drawing/2014/main" id="{2B7D2B54-9DE8-23E4-2A8D-529B7D0D5805}"/>
                  </a:ext>
                </a:extLst>
              </p:cNvPr>
              <p:cNvPicPr/>
              <p:nvPr/>
            </p:nvPicPr>
            <p:blipFill>
              <a:blip r:embed="rId117"/>
              <a:stretch>
                <a:fillRect/>
              </a:stretch>
            </p:blipFill>
            <p:spPr>
              <a:xfrm>
                <a:off x="9772621" y="2522660"/>
                <a:ext cx="36000" cy="37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8">
            <p14:nvContentPartPr>
              <p14:cNvPr id="95" name="Encre 94">
                <a:extLst>
                  <a:ext uri="{FF2B5EF4-FFF2-40B4-BE49-F238E27FC236}">
                    <a16:creationId xmlns:a16="http://schemas.microsoft.com/office/drawing/2014/main" id="{78BE585F-8A3D-2B9B-53E8-1DE09BC162DA}"/>
                  </a:ext>
                </a:extLst>
              </p14:cNvPr>
              <p14:cNvContentPartPr/>
              <p14:nvPr/>
            </p14:nvContentPartPr>
            <p14:xfrm>
              <a:off x="9943621" y="2609060"/>
              <a:ext cx="148320" cy="282960"/>
            </p14:xfrm>
          </p:contentPart>
        </mc:Choice>
        <mc:Fallback>
          <p:pic>
            <p:nvPicPr>
              <p:cNvPr id="95" name="Encre 94">
                <a:extLst>
                  <a:ext uri="{FF2B5EF4-FFF2-40B4-BE49-F238E27FC236}">
                    <a16:creationId xmlns:a16="http://schemas.microsoft.com/office/drawing/2014/main" id="{78BE585F-8A3D-2B9B-53E8-1DE09BC162DA}"/>
                  </a:ext>
                </a:extLst>
              </p:cNvPr>
              <p:cNvPicPr/>
              <p:nvPr/>
            </p:nvPicPr>
            <p:blipFill>
              <a:blip r:embed="rId119"/>
              <a:stretch>
                <a:fillRect/>
              </a:stretch>
            </p:blipFill>
            <p:spPr>
              <a:xfrm>
                <a:off x="9925981" y="2591420"/>
                <a:ext cx="183960" cy="3186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0">
            <p14:nvContentPartPr>
              <p14:cNvPr id="96" name="Encre 95">
                <a:extLst>
                  <a:ext uri="{FF2B5EF4-FFF2-40B4-BE49-F238E27FC236}">
                    <a16:creationId xmlns:a16="http://schemas.microsoft.com/office/drawing/2014/main" id="{BDA072DC-E8DC-BEC1-C68B-EA68C4C623AC}"/>
                  </a:ext>
                </a:extLst>
              </p14:cNvPr>
              <p14:cNvContentPartPr/>
              <p14:nvPr/>
            </p14:nvContentPartPr>
            <p14:xfrm>
              <a:off x="10125061" y="2774660"/>
              <a:ext cx="97200" cy="183240"/>
            </p14:xfrm>
          </p:contentPart>
        </mc:Choice>
        <mc:Fallback>
          <p:pic>
            <p:nvPicPr>
              <p:cNvPr id="96" name="Encre 95">
                <a:extLst>
                  <a:ext uri="{FF2B5EF4-FFF2-40B4-BE49-F238E27FC236}">
                    <a16:creationId xmlns:a16="http://schemas.microsoft.com/office/drawing/2014/main" id="{BDA072DC-E8DC-BEC1-C68B-EA68C4C623AC}"/>
                  </a:ext>
                </a:extLst>
              </p:cNvPr>
              <p:cNvPicPr/>
              <p:nvPr/>
            </p:nvPicPr>
            <p:blipFill>
              <a:blip r:embed="rId121"/>
              <a:stretch>
                <a:fillRect/>
              </a:stretch>
            </p:blipFill>
            <p:spPr>
              <a:xfrm>
                <a:off x="10107421" y="2756660"/>
                <a:ext cx="132840" cy="218880"/>
              </a:xfrm>
              <a:prstGeom prst="rect">
                <a:avLst/>
              </a:prstGeom>
            </p:spPr>
          </p:pic>
        </mc:Fallback>
      </mc:AlternateContent>
      <p:grpSp>
        <p:nvGrpSpPr>
          <p:cNvPr id="104" name="Groupe 103">
            <a:extLst>
              <a:ext uri="{FF2B5EF4-FFF2-40B4-BE49-F238E27FC236}">
                <a16:creationId xmlns:a16="http://schemas.microsoft.com/office/drawing/2014/main" id="{7A21DA13-562C-3A6B-4D61-10C457A54ED5}"/>
              </a:ext>
            </a:extLst>
          </p:cNvPr>
          <p:cNvGrpSpPr/>
          <p:nvPr/>
        </p:nvGrpSpPr>
        <p:grpSpPr>
          <a:xfrm>
            <a:off x="7822861" y="3880220"/>
            <a:ext cx="1720080" cy="993960"/>
            <a:chOff x="7822861" y="3880220"/>
            <a:chExt cx="1720080" cy="99396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22">
              <p14:nvContentPartPr>
                <p14:cNvPr id="98" name="Encre 97">
                  <a:extLst>
                    <a:ext uri="{FF2B5EF4-FFF2-40B4-BE49-F238E27FC236}">
                      <a16:creationId xmlns:a16="http://schemas.microsoft.com/office/drawing/2014/main" id="{DCAFEA6F-0207-7A68-22F5-CDF9FAF28EAD}"/>
                    </a:ext>
                  </a:extLst>
                </p14:cNvPr>
                <p14:cNvContentPartPr/>
                <p14:nvPr/>
              </p14:nvContentPartPr>
              <p14:xfrm>
                <a:off x="7822861" y="3891740"/>
                <a:ext cx="254880" cy="474120"/>
              </p14:xfrm>
            </p:contentPart>
          </mc:Choice>
          <mc:Fallback>
            <p:pic>
              <p:nvPicPr>
                <p:cNvPr id="98" name="Encre 97">
                  <a:extLst>
                    <a:ext uri="{FF2B5EF4-FFF2-40B4-BE49-F238E27FC236}">
                      <a16:creationId xmlns:a16="http://schemas.microsoft.com/office/drawing/2014/main" id="{DCAFEA6F-0207-7A68-22F5-CDF9FAF28EAD}"/>
                    </a:ext>
                  </a:extLst>
                </p:cNvPr>
                <p:cNvPicPr/>
                <p:nvPr/>
              </p:nvPicPr>
              <p:blipFill>
                <a:blip r:embed="rId123"/>
                <a:stretch>
                  <a:fillRect/>
                </a:stretch>
              </p:blipFill>
              <p:spPr>
                <a:xfrm>
                  <a:off x="7805221" y="3874100"/>
                  <a:ext cx="290520" cy="509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4">
              <p14:nvContentPartPr>
                <p14:cNvPr id="99" name="Encre 98">
                  <a:extLst>
                    <a:ext uri="{FF2B5EF4-FFF2-40B4-BE49-F238E27FC236}">
                      <a16:creationId xmlns:a16="http://schemas.microsoft.com/office/drawing/2014/main" id="{AAC6B99B-DEF7-C105-42E6-8D7782B12D4A}"/>
                    </a:ext>
                  </a:extLst>
                </p14:cNvPr>
                <p14:cNvContentPartPr/>
                <p14:nvPr/>
              </p14:nvContentPartPr>
              <p14:xfrm>
                <a:off x="8262061" y="3880220"/>
                <a:ext cx="113040" cy="442800"/>
              </p14:xfrm>
            </p:contentPart>
          </mc:Choice>
          <mc:Fallback>
            <p:pic>
              <p:nvPicPr>
                <p:cNvPr id="99" name="Encre 98">
                  <a:extLst>
                    <a:ext uri="{FF2B5EF4-FFF2-40B4-BE49-F238E27FC236}">
                      <a16:creationId xmlns:a16="http://schemas.microsoft.com/office/drawing/2014/main" id="{AAC6B99B-DEF7-C105-42E6-8D7782B12D4A}"/>
                    </a:ext>
                  </a:extLst>
                </p:cNvPr>
                <p:cNvPicPr/>
                <p:nvPr/>
              </p:nvPicPr>
              <p:blipFill>
                <a:blip r:embed="rId125"/>
                <a:stretch>
                  <a:fillRect/>
                </a:stretch>
              </p:blipFill>
              <p:spPr>
                <a:xfrm>
                  <a:off x="8244061" y="3862580"/>
                  <a:ext cx="148680" cy="4784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6">
              <p14:nvContentPartPr>
                <p14:cNvPr id="100" name="Encre 99">
                  <a:extLst>
                    <a:ext uri="{FF2B5EF4-FFF2-40B4-BE49-F238E27FC236}">
                      <a16:creationId xmlns:a16="http://schemas.microsoft.com/office/drawing/2014/main" id="{BAB67EE9-3409-AE4B-05CD-CCB20FF90E39}"/>
                    </a:ext>
                  </a:extLst>
                </p14:cNvPr>
                <p14:cNvContentPartPr/>
                <p14:nvPr/>
              </p14:nvContentPartPr>
              <p14:xfrm>
                <a:off x="8385541" y="4215020"/>
                <a:ext cx="220320" cy="251640"/>
              </p14:xfrm>
            </p:contentPart>
          </mc:Choice>
          <mc:Fallback>
            <p:pic>
              <p:nvPicPr>
                <p:cNvPr id="100" name="Encre 99">
                  <a:extLst>
                    <a:ext uri="{FF2B5EF4-FFF2-40B4-BE49-F238E27FC236}">
                      <a16:creationId xmlns:a16="http://schemas.microsoft.com/office/drawing/2014/main" id="{BAB67EE9-3409-AE4B-05CD-CCB20FF90E39}"/>
                    </a:ext>
                  </a:extLst>
                </p:cNvPr>
                <p:cNvPicPr/>
                <p:nvPr/>
              </p:nvPicPr>
              <p:blipFill>
                <a:blip r:embed="rId127"/>
                <a:stretch>
                  <a:fillRect/>
                </a:stretch>
              </p:blipFill>
              <p:spPr>
                <a:xfrm>
                  <a:off x="8367901" y="4197020"/>
                  <a:ext cx="255960" cy="287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8">
              <p14:nvContentPartPr>
                <p14:cNvPr id="101" name="Encre 100">
                  <a:extLst>
                    <a:ext uri="{FF2B5EF4-FFF2-40B4-BE49-F238E27FC236}">
                      <a16:creationId xmlns:a16="http://schemas.microsoft.com/office/drawing/2014/main" id="{EBBCDDC5-01D0-1A94-302C-E220973CE136}"/>
                    </a:ext>
                  </a:extLst>
                </p14:cNvPr>
                <p14:cNvContentPartPr/>
                <p14:nvPr/>
              </p14:nvContentPartPr>
              <p14:xfrm>
                <a:off x="8650861" y="4237340"/>
                <a:ext cx="136800" cy="223560"/>
              </p14:xfrm>
            </p:contentPart>
          </mc:Choice>
          <mc:Fallback>
            <p:pic>
              <p:nvPicPr>
                <p:cNvPr id="101" name="Encre 100">
                  <a:extLst>
                    <a:ext uri="{FF2B5EF4-FFF2-40B4-BE49-F238E27FC236}">
                      <a16:creationId xmlns:a16="http://schemas.microsoft.com/office/drawing/2014/main" id="{EBBCDDC5-01D0-1A94-302C-E220973CE136}"/>
                    </a:ext>
                  </a:extLst>
                </p:cNvPr>
                <p:cNvPicPr/>
                <p:nvPr/>
              </p:nvPicPr>
              <p:blipFill>
                <a:blip r:embed="rId129"/>
                <a:stretch>
                  <a:fillRect/>
                </a:stretch>
              </p:blipFill>
              <p:spPr>
                <a:xfrm>
                  <a:off x="8632861" y="4219700"/>
                  <a:ext cx="172440" cy="259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0">
              <p14:nvContentPartPr>
                <p14:cNvPr id="102" name="Encre 101">
                  <a:extLst>
                    <a:ext uri="{FF2B5EF4-FFF2-40B4-BE49-F238E27FC236}">
                      <a16:creationId xmlns:a16="http://schemas.microsoft.com/office/drawing/2014/main" id="{160CACCE-5858-D239-DB80-C3ADA52A02D5}"/>
                    </a:ext>
                  </a:extLst>
                </p14:cNvPr>
                <p14:cNvContentPartPr/>
                <p14:nvPr/>
              </p14:nvContentPartPr>
              <p14:xfrm>
                <a:off x="8798101" y="4337780"/>
                <a:ext cx="180720" cy="203400"/>
              </p14:xfrm>
            </p:contentPart>
          </mc:Choice>
          <mc:Fallback>
            <p:pic>
              <p:nvPicPr>
                <p:cNvPr id="102" name="Encre 101">
                  <a:extLst>
                    <a:ext uri="{FF2B5EF4-FFF2-40B4-BE49-F238E27FC236}">
                      <a16:creationId xmlns:a16="http://schemas.microsoft.com/office/drawing/2014/main" id="{160CACCE-5858-D239-DB80-C3ADA52A02D5}"/>
                    </a:ext>
                  </a:extLst>
                </p:cNvPr>
                <p:cNvPicPr/>
                <p:nvPr/>
              </p:nvPicPr>
              <p:blipFill>
                <a:blip r:embed="rId131"/>
                <a:stretch>
                  <a:fillRect/>
                </a:stretch>
              </p:blipFill>
              <p:spPr>
                <a:xfrm>
                  <a:off x="8780101" y="4319780"/>
                  <a:ext cx="216360" cy="239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2">
              <p14:nvContentPartPr>
                <p14:cNvPr id="103" name="Encre 102">
                  <a:extLst>
                    <a:ext uri="{FF2B5EF4-FFF2-40B4-BE49-F238E27FC236}">
                      <a16:creationId xmlns:a16="http://schemas.microsoft.com/office/drawing/2014/main" id="{F2DCB624-EE8F-73F1-55D1-E0DFC3CD69DF}"/>
                    </a:ext>
                  </a:extLst>
                </p14:cNvPr>
                <p14:cNvContentPartPr/>
                <p14:nvPr/>
              </p14:nvContentPartPr>
              <p14:xfrm>
                <a:off x="9054781" y="4270820"/>
                <a:ext cx="488160" cy="603360"/>
              </p14:xfrm>
            </p:contentPart>
          </mc:Choice>
          <mc:Fallback>
            <p:pic>
              <p:nvPicPr>
                <p:cNvPr id="103" name="Encre 102">
                  <a:extLst>
                    <a:ext uri="{FF2B5EF4-FFF2-40B4-BE49-F238E27FC236}">
                      <a16:creationId xmlns:a16="http://schemas.microsoft.com/office/drawing/2014/main" id="{F2DCB624-EE8F-73F1-55D1-E0DFC3CD69DF}"/>
                    </a:ext>
                  </a:extLst>
                </p:cNvPr>
                <p:cNvPicPr/>
                <p:nvPr/>
              </p:nvPicPr>
              <p:blipFill>
                <a:blip r:embed="rId133"/>
                <a:stretch>
                  <a:fillRect/>
                </a:stretch>
              </p:blipFill>
              <p:spPr>
                <a:xfrm>
                  <a:off x="9037141" y="4252820"/>
                  <a:ext cx="523800" cy="6390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09" name="Groupe 108">
            <a:extLst>
              <a:ext uri="{FF2B5EF4-FFF2-40B4-BE49-F238E27FC236}">
                <a16:creationId xmlns:a16="http://schemas.microsoft.com/office/drawing/2014/main" id="{5C39F397-7DBE-AB09-04BD-810EB68E8D6E}"/>
              </a:ext>
            </a:extLst>
          </p:cNvPr>
          <p:cNvGrpSpPr/>
          <p:nvPr/>
        </p:nvGrpSpPr>
        <p:grpSpPr>
          <a:xfrm>
            <a:off x="9879901" y="3724340"/>
            <a:ext cx="646920" cy="1452240"/>
            <a:chOff x="9879901" y="3724340"/>
            <a:chExt cx="646920" cy="14522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34">
              <p14:nvContentPartPr>
                <p14:cNvPr id="105" name="Encre 104">
                  <a:extLst>
                    <a:ext uri="{FF2B5EF4-FFF2-40B4-BE49-F238E27FC236}">
                      <a16:creationId xmlns:a16="http://schemas.microsoft.com/office/drawing/2014/main" id="{E8EECF3F-69FE-2435-9CBE-3AE6DD9FE5F4}"/>
                    </a:ext>
                  </a:extLst>
                </p14:cNvPr>
                <p14:cNvContentPartPr/>
                <p14:nvPr/>
              </p14:nvContentPartPr>
              <p14:xfrm>
                <a:off x="9899701" y="3724340"/>
                <a:ext cx="627120" cy="1452240"/>
              </p14:xfrm>
            </p:contentPart>
          </mc:Choice>
          <mc:Fallback>
            <p:pic>
              <p:nvPicPr>
                <p:cNvPr id="105" name="Encre 104">
                  <a:extLst>
                    <a:ext uri="{FF2B5EF4-FFF2-40B4-BE49-F238E27FC236}">
                      <a16:creationId xmlns:a16="http://schemas.microsoft.com/office/drawing/2014/main" id="{E8EECF3F-69FE-2435-9CBE-3AE6DD9FE5F4}"/>
                    </a:ext>
                  </a:extLst>
                </p:cNvPr>
                <p:cNvPicPr/>
                <p:nvPr/>
              </p:nvPicPr>
              <p:blipFill>
                <a:blip r:embed="rId135"/>
                <a:stretch>
                  <a:fillRect/>
                </a:stretch>
              </p:blipFill>
              <p:spPr>
                <a:xfrm>
                  <a:off x="9882061" y="3706700"/>
                  <a:ext cx="662760" cy="1487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6">
              <p14:nvContentPartPr>
                <p14:cNvPr id="106" name="Encre 105">
                  <a:extLst>
                    <a:ext uri="{FF2B5EF4-FFF2-40B4-BE49-F238E27FC236}">
                      <a16:creationId xmlns:a16="http://schemas.microsoft.com/office/drawing/2014/main" id="{461F4C86-8E80-F794-BBC8-C32487FE0206}"/>
                    </a:ext>
                  </a:extLst>
                </p14:cNvPr>
                <p14:cNvContentPartPr/>
                <p14:nvPr/>
              </p14:nvContentPartPr>
              <p14:xfrm>
                <a:off x="9879901" y="4838180"/>
                <a:ext cx="289080" cy="146520"/>
              </p14:xfrm>
            </p:contentPart>
          </mc:Choice>
          <mc:Fallback>
            <p:pic>
              <p:nvPicPr>
                <p:cNvPr id="106" name="Encre 105">
                  <a:extLst>
                    <a:ext uri="{FF2B5EF4-FFF2-40B4-BE49-F238E27FC236}">
                      <a16:creationId xmlns:a16="http://schemas.microsoft.com/office/drawing/2014/main" id="{461F4C86-8E80-F794-BBC8-C32487FE0206}"/>
                    </a:ext>
                  </a:extLst>
                </p:cNvPr>
                <p:cNvPicPr/>
                <p:nvPr/>
              </p:nvPicPr>
              <p:blipFill>
                <a:blip r:embed="rId137"/>
                <a:stretch>
                  <a:fillRect/>
                </a:stretch>
              </p:blipFill>
              <p:spPr>
                <a:xfrm>
                  <a:off x="9861901" y="4820180"/>
                  <a:ext cx="324720" cy="182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38">
              <p14:nvContentPartPr>
                <p14:cNvPr id="108" name="Encre 107">
                  <a:extLst>
                    <a:ext uri="{FF2B5EF4-FFF2-40B4-BE49-F238E27FC236}">
                      <a16:creationId xmlns:a16="http://schemas.microsoft.com/office/drawing/2014/main" id="{C653A32E-D5F7-01C1-531A-5E81F30DD2A9}"/>
                    </a:ext>
                  </a:extLst>
                </p14:cNvPr>
                <p14:cNvContentPartPr/>
                <p14:nvPr/>
              </p14:nvContentPartPr>
              <p14:xfrm>
                <a:off x="10147381" y="4873100"/>
                <a:ext cx="90360" cy="92160"/>
              </p14:xfrm>
            </p:contentPart>
          </mc:Choice>
          <mc:Fallback>
            <p:pic>
              <p:nvPicPr>
                <p:cNvPr id="108" name="Encre 107">
                  <a:extLst>
                    <a:ext uri="{FF2B5EF4-FFF2-40B4-BE49-F238E27FC236}">
                      <a16:creationId xmlns:a16="http://schemas.microsoft.com/office/drawing/2014/main" id="{C653A32E-D5F7-01C1-531A-5E81F30DD2A9}"/>
                    </a:ext>
                  </a:extLst>
                </p:cNvPr>
                <p:cNvPicPr/>
                <p:nvPr/>
              </p:nvPicPr>
              <p:blipFill>
                <a:blip r:embed="rId139"/>
                <a:stretch>
                  <a:fillRect/>
                </a:stretch>
              </p:blipFill>
              <p:spPr>
                <a:xfrm>
                  <a:off x="10129741" y="4855100"/>
                  <a:ext cx="126000" cy="1278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23" name="Groupe 122">
            <a:extLst>
              <a:ext uri="{FF2B5EF4-FFF2-40B4-BE49-F238E27FC236}">
                <a16:creationId xmlns:a16="http://schemas.microsoft.com/office/drawing/2014/main" id="{F473438E-46D5-C7C2-00C7-3B261F6B8E9F}"/>
              </a:ext>
            </a:extLst>
          </p:cNvPr>
          <p:cNvGrpSpPr/>
          <p:nvPr/>
        </p:nvGrpSpPr>
        <p:grpSpPr>
          <a:xfrm>
            <a:off x="9177181" y="5229500"/>
            <a:ext cx="1450800" cy="681840"/>
            <a:chOff x="9177181" y="5229500"/>
            <a:chExt cx="1450800" cy="6818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40">
              <p14:nvContentPartPr>
                <p14:cNvPr id="110" name="Encre 109">
                  <a:extLst>
                    <a:ext uri="{FF2B5EF4-FFF2-40B4-BE49-F238E27FC236}">
                      <a16:creationId xmlns:a16="http://schemas.microsoft.com/office/drawing/2014/main" id="{DBAD8BED-20C4-0932-B80F-D7F87050C94F}"/>
                    </a:ext>
                  </a:extLst>
                </p14:cNvPr>
                <p14:cNvContentPartPr/>
                <p14:nvPr/>
              </p14:nvContentPartPr>
              <p14:xfrm>
                <a:off x="9177181" y="5294300"/>
                <a:ext cx="144360" cy="237960"/>
              </p14:xfrm>
            </p:contentPart>
          </mc:Choice>
          <mc:Fallback>
            <p:pic>
              <p:nvPicPr>
                <p:cNvPr id="110" name="Encre 109">
                  <a:extLst>
                    <a:ext uri="{FF2B5EF4-FFF2-40B4-BE49-F238E27FC236}">
                      <a16:creationId xmlns:a16="http://schemas.microsoft.com/office/drawing/2014/main" id="{DBAD8BED-20C4-0932-B80F-D7F87050C94F}"/>
                    </a:ext>
                  </a:extLst>
                </p:cNvPr>
                <p:cNvPicPr/>
                <p:nvPr/>
              </p:nvPicPr>
              <p:blipFill>
                <a:blip r:embed="rId141"/>
                <a:stretch>
                  <a:fillRect/>
                </a:stretch>
              </p:blipFill>
              <p:spPr>
                <a:xfrm>
                  <a:off x="9159541" y="5276300"/>
                  <a:ext cx="180000" cy="273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2">
              <p14:nvContentPartPr>
                <p14:cNvPr id="111" name="Encre 110">
                  <a:extLst>
                    <a:ext uri="{FF2B5EF4-FFF2-40B4-BE49-F238E27FC236}">
                      <a16:creationId xmlns:a16="http://schemas.microsoft.com/office/drawing/2014/main" id="{5C7FB005-52CE-1FBF-CA62-4AF5C6BAF4FB}"/>
                    </a:ext>
                  </a:extLst>
                </p14:cNvPr>
                <p14:cNvContentPartPr/>
                <p14:nvPr/>
              </p14:nvContentPartPr>
              <p14:xfrm>
                <a:off x="9322261" y="5229500"/>
                <a:ext cx="75600" cy="11880"/>
              </p14:xfrm>
            </p:contentPart>
          </mc:Choice>
          <mc:Fallback>
            <p:pic>
              <p:nvPicPr>
                <p:cNvPr id="111" name="Encre 110">
                  <a:extLst>
                    <a:ext uri="{FF2B5EF4-FFF2-40B4-BE49-F238E27FC236}">
                      <a16:creationId xmlns:a16="http://schemas.microsoft.com/office/drawing/2014/main" id="{5C7FB005-52CE-1FBF-CA62-4AF5C6BAF4FB}"/>
                    </a:ext>
                  </a:extLst>
                </p:cNvPr>
                <p:cNvPicPr/>
                <p:nvPr/>
              </p:nvPicPr>
              <p:blipFill>
                <a:blip r:embed="rId143"/>
                <a:stretch>
                  <a:fillRect/>
                </a:stretch>
              </p:blipFill>
              <p:spPr>
                <a:xfrm>
                  <a:off x="9304621" y="5211500"/>
                  <a:ext cx="111240" cy="47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4">
              <p14:nvContentPartPr>
                <p14:cNvPr id="112" name="Encre 111">
                  <a:extLst>
                    <a:ext uri="{FF2B5EF4-FFF2-40B4-BE49-F238E27FC236}">
                      <a16:creationId xmlns:a16="http://schemas.microsoft.com/office/drawing/2014/main" id="{C12D9C04-4D8F-2DD3-5FFE-2A422CDCE1A3}"/>
                    </a:ext>
                  </a:extLst>
                </p14:cNvPr>
                <p14:cNvContentPartPr/>
                <p14:nvPr/>
              </p14:nvContentPartPr>
              <p14:xfrm>
                <a:off x="9272941" y="5419220"/>
                <a:ext cx="16560" cy="245880"/>
              </p14:xfrm>
            </p:contentPart>
          </mc:Choice>
          <mc:Fallback>
            <p:pic>
              <p:nvPicPr>
                <p:cNvPr id="112" name="Encre 111">
                  <a:extLst>
                    <a:ext uri="{FF2B5EF4-FFF2-40B4-BE49-F238E27FC236}">
                      <a16:creationId xmlns:a16="http://schemas.microsoft.com/office/drawing/2014/main" id="{C12D9C04-4D8F-2DD3-5FFE-2A422CDCE1A3}"/>
                    </a:ext>
                  </a:extLst>
                </p:cNvPr>
                <p:cNvPicPr/>
                <p:nvPr/>
              </p:nvPicPr>
              <p:blipFill>
                <a:blip r:embed="rId145"/>
                <a:stretch>
                  <a:fillRect/>
                </a:stretch>
              </p:blipFill>
              <p:spPr>
                <a:xfrm>
                  <a:off x="9255301" y="5401220"/>
                  <a:ext cx="52200" cy="2815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6">
              <p14:nvContentPartPr>
                <p14:cNvPr id="113" name="Encre 112">
                  <a:extLst>
                    <a:ext uri="{FF2B5EF4-FFF2-40B4-BE49-F238E27FC236}">
                      <a16:creationId xmlns:a16="http://schemas.microsoft.com/office/drawing/2014/main" id="{FE0D8B64-D201-7DC8-E2FC-0235C33F5A07}"/>
                    </a:ext>
                  </a:extLst>
                </p14:cNvPr>
                <p14:cNvContentPartPr/>
                <p14:nvPr/>
              </p14:nvContentPartPr>
              <p14:xfrm>
                <a:off x="9310741" y="5441180"/>
                <a:ext cx="96480" cy="66960"/>
              </p14:xfrm>
            </p:contentPart>
          </mc:Choice>
          <mc:Fallback>
            <p:pic>
              <p:nvPicPr>
                <p:cNvPr id="113" name="Encre 112">
                  <a:extLst>
                    <a:ext uri="{FF2B5EF4-FFF2-40B4-BE49-F238E27FC236}">
                      <a16:creationId xmlns:a16="http://schemas.microsoft.com/office/drawing/2014/main" id="{FE0D8B64-D201-7DC8-E2FC-0235C33F5A07}"/>
                    </a:ext>
                  </a:extLst>
                </p:cNvPr>
                <p:cNvPicPr/>
                <p:nvPr/>
              </p:nvPicPr>
              <p:blipFill>
                <a:blip r:embed="rId147"/>
                <a:stretch>
                  <a:fillRect/>
                </a:stretch>
              </p:blipFill>
              <p:spPr>
                <a:xfrm>
                  <a:off x="9293101" y="5423180"/>
                  <a:ext cx="132120" cy="10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8">
              <p14:nvContentPartPr>
                <p14:cNvPr id="115" name="Encre 114">
                  <a:extLst>
                    <a:ext uri="{FF2B5EF4-FFF2-40B4-BE49-F238E27FC236}">
                      <a16:creationId xmlns:a16="http://schemas.microsoft.com/office/drawing/2014/main" id="{6DBDB0B9-E40A-C2D4-1673-71D86106663A}"/>
                    </a:ext>
                  </a:extLst>
                </p14:cNvPr>
                <p14:cNvContentPartPr/>
                <p14:nvPr/>
              </p14:nvContentPartPr>
              <p14:xfrm>
                <a:off x="9423781" y="5408060"/>
                <a:ext cx="111600" cy="213480"/>
              </p14:xfrm>
            </p:contentPart>
          </mc:Choice>
          <mc:Fallback>
            <p:pic>
              <p:nvPicPr>
                <p:cNvPr id="115" name="Encre 114">
                  <a:extLst>
                    <a:ext uri="{FF2B5EF4-FFF2-40B4-BE49-F238E27FC236}">
                      <a16:creationId xmlns:a16="http://schemas.microsoft.com/office/drawing/2014/main" id="{6DBDB0B9-E40A-C2D4-1673-71D86106663A}"/>
                    </a:ext>
                  </a:extLst>
                </p:cNvPr>
                <p:cNvPicPr/>
                <p:nvPr/>
              </p:nvPicPr>
              <p:blipFill>
                <a:blip r:embed="rId149"/>
                <a:stretch>
                  <a:fillRect/>
                </a:stretch>
              </p:blipFill>
              <p:spPr>
                <a:xfrm>
                  <a:off x="9406141" y="5390420"/>
                  <a:ext cx="147240" cy="249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0">
              <p14:nvContentPartPr>
                <p14:cNvPr id="116" name="Encre 115">
                  <a:extLst>
                    <a:ext uri="{FF2B5EF4-FFF2-40B4-BE49-F238E27FC236}">
                      <a16:creationId xmlns:a16="http://schemas.microsoft.com/office/drawing/2014/main" id="{8A77487A-F05D-69FF-0553-1157B27018FF}"/>
                    </a:ext>
                  </a:extLst>
                </p14:cNvPr>
                <p14:cNvContentPartPr/>
                <p14:nvPr/>
              </p14:nvContentPartPr>
              <p14:xfrm>
                <a:off x="9566701" y="5484380"/>
                <a:ext cx="125280" cy="193320"/>
              </p14:xfrm>
            </p:contentPart>
          </mc:Choice>
          <mc:Fallback>
            <p:pic>
              <p:nvPicPr>
                <p:cNvPr id="116" name="Encre 115">
                  <a:extLst>
                    <a:ext uri="{FF2B5EF4-FFF2-40B4-BE49-F238E27FC236}">
                      <a16:creationId xmlns:a16="http://schemas.microsoft.com/office/drawing/2014/main" id="{8A77487A-F05D-69FF-0553-1157B27018FF}"/>
                    </a:ext>
                  </a:extLst>
                </p:cNvPr>
                <p:cNvPicPr/>
                <p:nvPr/>
              </p:nvPicPr>
              <p:blipFill>
                <a:blip r:embed="rId151"/>
                <a:stretch>
                  <a:fillRect/>
                </a:stretch>
              </p:blipFill>
              <p:spPr>
                <a:xfrm>
                  <a:off x="9549061" y="5466740"/>
                  <a:ext cx="160920" cy="228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2">
              <p14:nvContentPartPr>
                <p14:cNvPr id="118" name="Encre 117">
                  <a:extLst>
                    <a:ext uri="{FF2B5EF4-FFF2-40B4-BE49-F238E27FC236}">
                      <a16:creationId xmlns:a16="http://schemas.microsoft.com/office/drawing/2014/main" id="{4ACF529C-C4DB-CF1C-1EB2-99728CEF0B22}"/>
                    </a:ext>
                  </a:extLst>
                </p14:cNvPr>
                <p14:cNvContentPartPr/>
                <p14:nvPr/>
              </p14:nvContentPartPr>
              <p14:xfrm>
                <a:off x="9734821" y="5541980"/>
                <a:ext cx="144360" cy="91080"/>
              </p14:xfrm>
            </p:contentPart>
          </mc:Choice>
          <mc:Fallback>
            <p:pic>
              <p:nvPicPr>
                <p:cNvPr id="118" name="Encre 117">
                  <a:extLst>
                    <a:ext uri="{FF2B5EF4-FFF2-40B4-BE49-F238E27FC236}">
                      <a16:creationId xmlns:a16="http://schemas.microsoft.com/office/drawing/2014/main" id="{4ACF529C-C4DB-CF1C-1EB2-99728CEF0B22}"/>
                    </a:ext>
                  </a:extLst>
                </p:cNvPr>
                <p:cNvPicPr/>
                <p:nvPr/>
              </p:nvPicPr>
              <p:blipFill>
                <a:blip r:embed="rId153"/>
                <a:stretch>
                  <a:fillRect/>
                </a:stretch>
              </p:blipFill>
              <p:spPr>
                <a:xfrm>
                  <a:off x="9717181" y="5523980"/>
                  <a:ext cx="180000" cy="1267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4">
              <p14:nvContentPartPr>
                <p14:cNvPr id="119" name="Encre 118">
                  <a:extLst>
                    <a:ext uri="{FF2B5EF4-FFF2-40B4-BE49-F238E27FC236}">
                      <a16:creationId xmlns:a16="http://schemas.microsoft.com/office/drawing/2014/main" id="{24B1699A-6362-4902-BE15-D312B324B2C1}"/>
                    </a:ext>
                  </a:extLst>
                </p14:cNvPr>
                <p14:cNvContentPartPr/>
                <p14:nvPr/>
              </p14:nvContentPartPr>
              <p14:xfrm>
                <a:off x="9912301" y="5563940"/>
                <a:ext cx="347400" cy="347400"/>
              </p14:xfrm>
            </p:contentPart>
          </mc:Choice>
          <mc:Fallback>
            <p:pic>
              <p:nvPicPr>
                <p:cNvPr id="119" name="Encre 118">
                  <a:extLst>
                    <a:ext uri="{FF2B5EF4-FFF2-40B4-BE49-F238E27FC236}">
                      <a16:creationId xmlns:a16="http://schemas.microsoft.com/office/drawing/2014/main" id="{24B1699A-6362-4902-BE15-D312B324B2C1}"/>
                    </a:ext>
                  </a:extLst>
                </p:cNvPr>
                <p:cNvPicPr/>
                <p:nvPr/>
              </p:nvPicPr>
              <p:blipFill>
                <a:blip r:embed="rId155"/>
                <a:stretch>
                  <a:fillRect/>
                </a:stretch>
              </p:blipFill>
              <p:spPr>
                <a:xfrm>
                  <a:off x="9894301" y="5545940"/>
                  <a:ext cx="383040" cy="38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6">
              <p14:nvContentPartPr>
                <p14:cNvPr id="120" name="Encre 119">
                  <a:extLst>
                    <a:ext uri="{FF2B5EF4-FFF2-40B4-BE49-F238E27FC236}">
                      <a16:creationId xmlns:a16="http://schemas.microsoft.com/office/drawing/2014/main" id="{8EBC1CA0-116D-1FDA-4D67-68381026403D}"/>
                    </a:ext>
                  </a:extLst>
                </p14:cNvPr>
                <p14:cNvContentPartPr/>
                <p14:nvPr/>
              </p14:nvContentPartPr>
              <p14:xfrm>
                <a:off x="10246741" y="5486180"/>
                <a:ext cx="23760" cy="200520"/>
              </p14:xfrm>
            </p:contentPart>
          </mc:Choice>
          <mc:Fallback>
            <p:pic>
              <p:nvPicPr>
                <p:cNvPr id="120" name="Encre 119">
                  <a:extLst>
                    <a:ext uri="{FF2B5EF4-FFF2-40B4-BE49-F238E27FC236}">
                      <a16:creationId xmlns:a16="http://schemas.microsoft.com/office/drawing/2014/main" id="{8EBC1CA0-116D-1FDA-4D67-68381026403D}"/>
                    </a:ext>
                  </a:extLst>
                </p:cNvPr>
                <p:cNvPicPr/>
                <p:nvPr/>
              </p:nvPicPr>
              <p:blipFill>
                <a:blip r:embed="rId157"/>
                <a:stretch>
                  <a:fillRect/>
                </a:stretch>
              </p:blipFill>
              <p:spPr>
                <a:xfrm>
                  <a:off x="10229101" y="5468540"/>
                  <a:ext cx="59400" cy="23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58">
              <p14:nvContentPartPr>
                <p14:cNvPr id="121" name="Encre 120">
                  <a:extLst>
                    <a:ext uri="{FF2B5EF4-FFF2-40B4-BE49-F238E27FC236}">
                      <a16:creationId xmlns:a16="http://schemas.microsoft.com/office/drawing/2014/main" id="{407982FE-C90D-8995-7F52-B6231044C649}"/>
                    </a:ext>
                  </a:extLst>
                </p14:cNvPr>
                <p14:cNvContentPartPr/>
                <p14:nvPr/>
              </p14:nvContentPartPr>
              <p14:xfrm>
                <a:off x="10180861" y="5608940"/>
                <a:ext cx="212760" cy="110160"/>
              </p14:xfrm>
            </p:contentPart>
          </mc:Choice>
          <mc:Fallback>
            <p:pic>
              <p:nvPicPr>
                <p:cNvPr id="121" name="Encre 120">
                  <a:extLst>
                    <a:ext uri="{FF2B5EF4-FFF2-40B4-BE49-F238E27FC236}">
                      <a16:creationId xmlns:a16="http://schemas.microsoft.com/office/drawing/2014/main" id="{407982FE-C90D-8995-7F52-B6231044C649}"/>
                    </a:ext>
                  </a:extLst>
                </p:cNvPr>
                <p:cNvPicPr/>
                <p:nvPr/>
              </p:nvPicPr>
              <p:blipFill>
                <a:blip r:embed="rId159"/>
                <a:stretch>
                  <a:fillRect/>
                </a:stretch>
              </p:blipFill>
              <p:spPr>
                <a:xfrm>
                  <a:off x="10162861" y="5590940"/>
                  <a:ext cx="248400" cy="145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0">
              <p14:nvContentPartPr>
                <p14:cNvPr id="122" name="Encre 121">
                  <a:extLst>
                    <a:ext uri="{FF2B5EF4-FFF2-40B4-BE49-F238E27FC236}">
                      <a16:creationId xmlns:a16="http://schemas.microsoft.com/office/drawing/2014/main" id="{B792564E-609D-FEB3-00C6-6751C6B1EF43}"/>
                    </a:ext>
                  </a:extLst>
                </p14:cNvPr>
                <p14:cNvContentPartPr/>
                <p14:nvPr/>
              </p14:nvContentPartPr>
              <p14:xfrm>
                <a:off x="10470661" y="5606420"/>
                <a:ext cx="157320" cy="297000"/>
              </p14:xfrm>
            </p:contentPart>
          </mc:Choice>
          <mc:Fallback>
            <p:pic>
              <p:nvPicPr>
                <p:cNvPr id="122" name="Encre 121">
                  <a:extLst>
                    <a:ext uri="{FF2B5EF4-FFF2-40B4-BE49-F238E27FC236}">
                      <a16:creationId xmlns:a16="http://schemas.microsoft.com/office/drawing/2014/main" id="{B792564E-609D-FEB3-00C6-6751C6B1EF43}"/>
                    </a:ext>
                  </a:extLst>
                </p:cNvPr>
                <p:cNvPicPr/>
                <p:nvPr/>
              </p:nvPicPr>
              <p:blipFill>
                <a:blip r:embed="rId161"/>
                <a:stretch>
                  <a:fillRect/>
                </a:stretch>
              </p:blipFill>
              <p:spPr>
                <a:xfrm>
                  <a:off x="10453021" y="5588780"/>
                  <a:ext cx="192960" cy="33264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149" name="Groupe 148">
            <a:extLst>
              <a:ext uri="{FF2B5EF4-FFF2-40B4-BE49-F238E27FC236}">
                <a16:creationId xmlns:a16="http://schemas.microsoft.com/office/drawing/2014/main" id="{86219034-D660-8A1D-67B1-795FCDBA427F}"/>
              </a:ext>
            </a:extLst>
          </p:cNvPr>
          <p:cNvGrpSpPr/>
          <p:nvPr/>
        </p:nvGrpSpPr>
        <p:grpSpPr>
          <a:xfrm>
            <a:off x="4579261" y="4549820"/>
            <a:ext cx="3402000" cy="1698120"/>
            <a:chOff x="4579261" y="4549820"/>
            <a:chExt cx="3402000" cy="169812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2">
              <p14:nvContentPartPr>
                <p14:cNvPr id="59" name="Encre 58">
                  <a:extLst>
                    <a:ext uri="{FF2B5EF4-FFF2-40B4-BE49-F238E27FC236}">
                      <a16:creationId xmlns:a16="http://schemas.microsoft.com/office/drawing/2014/main" id="{6A60155C-E7B9-7AEE-3EFD-756AC1AAB83D}"/>
                    </a:ext>
                  </a:extLst>
                </p14:cNvPr>
                <p14:cNvContentPartPr/>
                <p14:nvPr/>
              </p14:nvContentPartPr>
              <p14:xfrm>
                <a:off x="5073541" y="4571780"/>
                <a:ext cx="2160" cy="5040"/>
              </p14:xfrm>
            </p:contentPart>
          </mc:Choice>
          <mc:Fallback>
            <p:pic>
              <p:nvPicPr>
                <p:cNvPr id="59" name="Encre 58">
                  <a:extLst>
                    <a:ext uri="{FF2B5EF4-FFF2-40B4-BE49-F238E27FC236}">
                      <a16:creationId xmlns:a16="http://schemas.microsoft.com/office/drawing/2014/main" id="{6A60155C-E7B9-7AEE-3EFD-756AC1AAB83D}"/>
                    </a:ext>
                  </a:extLst>
                </p:cNvPr>
                <p:cNvPicPr/>
                <p:nvPr/>
              </p:nvPicPr>
              <p:blipFill>
                <a:blip r:embed="rId47"/>
                <a:stretch>
                  <a:fillRect/>
                </a:stretch>
              </p:blipFill>
              <p:spPr>
                <a:xfrm>
                  <a:off x="5055541" y="4553780"/>
                  <a:ext cx="3780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3">
              <p14:nvContentPartPr>
                <p14:cNvPr id="60" name="Encre 59">
                  <a:extLst>
                    <a:ext uri="{FF2B5EF4-FFF2-40B4-BE49-F238E27FC236}">
                      <a16:creationId xmlns:a16="http://schemas.microsoft.com/office/drawing/2014/main" id="{8FE2556D-8BB8-85A8-89BF-9AE5DEEEAFE3}"/>
                    </a:ext>
                  </a:extLst>
                </p14:cNvPr>
                <p14:cNvContentPartPr/>
                <p14:nvPr/>
              </p14:nvContentPartPr>
              <p14:xfrm>
                <a:off x="5218621" y="4616420"/>
                <a:ext cx="360" cy="360"/>
              </p14:xfrm>
            </p:contentPart>
          </mc:Choice>
          <mc:Fallback>
            <p:pic>
              <p:nvPicPr>
                <p:cNvPr id="60" name="Encre 59">
                  <a:extLst>
                    <a:ext uri="{FF2B5EF4-FFF2-40B4-BE49-F238E27FC236}">
                      <a16:creationId xmlns:a16="http://schemas.microsoft.com/office/drawing/2014/main" id="{8FE2556D-8BB8-85A8-89BF-9AE5DEEEAFE3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5200621" y="459842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5">
              <p14:nvContentPartPr>
                <p14:cNvPr id="61" name="Encre 60">
                  <a:extLst>
                    <a:ext uri="{FF2B5EF4-FFF2-40B4-BE49-F238E27FC236}">
                      <a16:creationId xmlns:a16="http://schemas.microsoft.com/office/drawing/2014/main" id="{E4A2330A-7137-7E93-8EA6-2713D9FD7481}"/>
                    </a:ext>
                  </a:extLst>
                </p14:cNvPr>
                <p14:cNvContentPartPr/>
                <p14:nvPr/>
              </p14:nvContentPartPr>
              <p14:xfrm>
                <a:off x="5642341" y="4638740"/>
                <a:ext cx="360" cy="360"/>
              </p14:xfrm>
            </p:contentPart>
          </mc:Choice>
          <mc:Fallback>
            <p:pic>
              <p:nvPicPr>
                <p:cNvPr id="61" name="Encre 60">
                  <a:extLst>
                    <a:ext uri="{FF2B5EF4-FFF2-40B4-BE49-F238E27FC236}">
                      <a16:creationId xmlns:a16="http://schemas.microsoft.com/office/drawing/2014/main" id="{E4A2330A-7137-7E93-8EA6-2713D9FD7481}"/>
                    </a:ext>
                  </a:extLst>
                </p:cNvPr>
                <p:cNvPicPr/>
                <p:nvPr/>
              </p:nvPicPr>
              <p:blipFill>
                <a:blip r:embed="rId164"/>
                <a:stretch>
                  <a:fillRect/>
                </a:stretch>
              </p:blipFill>
              <p:spPr>
                <a:xfrm>
                  <a:off x="5624701" y="4620740"/>
                  <a:ext cx="36000" cy="36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6">
              <p14:nvContentPartPr>
                <p14:cNvPr id="62" name="Encre 61">
                  <a:extLst>
                    <a:ext uri="{FF2B5EF4-FFF2-40B4-BE49-F238E27FC236}">
                      <a16:creationId xmlns:a16="http://schemas.microsoft.com/office/drawing/2014/main" id="{E564480C-8250-A71F-20B2-044FF8CD7FE3}"/>
                    </a:ext>
                  </a:extLst>
                </p14:cNvPr>
                <p14:cNvContentPartPr/>
                <p14:nvPr/>
              </p14:nvContentPartPr>
              <p14:xfrm>
                <a:off x="6021781" y="4593740"/>
                <a:ext cx="79920" cy="90720"/>
              </p14:xfrm>
            </p:contentPart>
          </mc:Choice>
          <mc:Fallback>
            <p:pic>
              <p:nvPicPr>
                <p:cNvPr id="62" name="Encre 61">
                  <a:extLst>
                    <a:ext uri="{FF2B5EF4-FFF2-40B4-BE49-F238E27FC236}">
                      <a16:creationId xmlns:a16="http://schemas.microsoft.com/office/drawing/2014/main" id="{E564480C-8250-A71F-20B2-044FF8CD7FE3}"/>
                    </a:ext>
                  </a:extLst>
                </p:cNvPr>
                <p:cNvPicPr/>
                <p:nvPr/>
              </p:nvPicPr>
              <p:blipFill>
                <a:blip r:embed="rId167"/>
                <a:stretch>
                  <a:fillRect/>
                </a:stretch>
              </p:blipFill>
              <p:spPr>
                <a:xfrm>
                  <a:off x="6003781" y="4575740"/>
                  <a:ext cx="115560" cy="126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8">
              <p14:nvContentPartPr>
                <p14:cNvPr id="63" name="Encre 62">
                  <a:extLst>
                    <a:ext uri="{FF2B5EF4-FFF2-40B4-BE49-F238E27FC236}">
                      <a16:creationId xmlns:a16="http://schemas.microsoft.com/office/drawing/2014/main" id="{BFD9DF5F-BF54-EAED-2F91-B1BDBD28A466}"/>
                    </a:ext>
                  </a:extLst>
                </p14:cNvPr>
                <p14:cNvContentPartPr/>
                <p14:nvPr/>
              </p14:nvContentPartPr>
              <p14:xfrm>
                <a:off x="5642341" y="4616420"/>
                <a:ext cx="91800" cy="81360"/>
              </p14:xfrm>
            </p:contentPart>
          </mc:Choice>
          <mc:Fallback>
            <p:pic>
              <p:nvPicPr>
                <p:cNvPr id="63" name="Encre 62">
                  <a:extLst>
                    <a:ext uri="{FF2B5EF4-FFF2-40B4-BE49-F238E27FC236}">
                      <a16:creationId xmlns:a16="http://schemas.microsoft.com/office/drawing/2014/main" id="{BFD9DF5F-BF54-EAED-2F91-B1BDBD28A466}"/>
                    </a:ext>
                  </a:extLst>
                </p:cNvPr>
                <p:cNvPicPr/>
                <p:nvPr/>
              </p:nvPicPr>
              <p:blipFill>
                <a:blip r:embed="rId169"/>
                <a:stretch>
                  <a:fillRect/>
                </a:stretch>
              </p:blipFill>
              <p:spPr>
                <a:xfrm>
                  <a:off x="5624341" y="4598420"/>
                  <a:ext cx="127440" cy="117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0">
              <p14:nvContentPartPr>
                <p14:cNvPr id="66" name="Encre 65">
                  <a:extLst>
                    <a:ext uri="{FF2B5EF4-FFF2-40B4-BE49-F238E27FC236}">
                      <a16:creationId xmlns:a16="http://schemas.microsoft.com/office/drawing/2014/main" id="{A795EB83-36B3-E785-5A1F-297D3A24B630}"/>
                    </a:ext>
                  </a:extLst>
                </p14:cNvPr>
                <p14:cNvContentPartPr/>
                <p14:nvPr/>
              </p14:nvContentPartPr>
              <p14:xfrm>
                <a:off x="5206741" y="4605260"/>
                <a:ext cx="251280" cy="110520"/>
              </p14:xfrm>
            </p:contentPart>
          </mc:Choice>
          <mc:Fallback>
            <p:pic>
              <p:nvPicPr>
                <p:cNvPr id="66" name="Encre 65">
                  <a:extLst>
                    <a:ext uri="{FF2B5EF4-FFF2-40B4-BE49-F238E27FC236}">
                      <a16:creationId xmlns:a16="http://schemas.microsoft.com/office/drawing/2014/main" id="{A795EB83-36B3-E785-5A1F-297D3A24B630}"/>
                    </a:ext>
                  </a:extLst>
                </p:cNvPr>
                <p:cNvPicPr/>
                <p:nvPr/>
              </p:nvPicPr>
              <p:blipFill>
                <a:blip r:embed="rId171"/>
                <a:stretch>
                  <a:fillRect/>
                </a:stretch>
              </p:blipFill>
              <p:spPr>
                <a:xfrm>
                  <a:off x="5189101" y="4587620"/>
                  <a:ext cx="286920" cy="146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2">
              <p14:nvContentPartPr>
                <p14:cNvPr id="67" name="Encre 66">
                  <a:extLst>
                    <a:ext uri="{FF2B5EF4-FFF2-40B4-BE49-F238E27FC236}">
                      <a16:creationId xmlns:a16="http://schemas.microsoft.com/office/drawing/2014/main" id="{CC6D85A0-A872-EFAB-8432-0BA8FF20BE80}"/>
                    </a:ext>
                  </a:extLst>
                </p14:cNvPr>
                <p14:cNvContentPartPr/>
                <p14:nvPr/>
              </p14:nvContentPartPr>
              <p14:xfrm>
                <a:off x="5050141" y="4549820"/>
                <a:ext cx="90720" cy="123120"/>
              </p14:xfrm>
            </p:contentPart>
          </mc:Choice>
          <mc:Fallback>
            <p:pic>
              <p:nvPicPr>
                <p:cNvPr id="67" name="Encre 66">
                  <a:extLst>
                    <a:ext uri="{FF2B5EF4-FFF2-40B4-BE49-F238E27FC236}">
                      <a16:creationId xmlns:a16="http://schemas.microsoft.com/office/drawing/2014/main" id="{CC6D85A0-A872-EFAB-8432-0BA8FF20BE80}"/>
                    </a:ext>
                  </a:extLst>
                </p:cNvPr>
                <p:cNvPicPr/>
                <p:nvPr/>
              </p:nvPicPr>
              <p:blipFill>
                <a:blip r:embed="rId173"/>
                <a:stretch>
                  <a:fillRect/>
                </a:stretch>
              </p:blipFill>
              <p:spPr>
                <a:xfrm>
                  <a:off x="5032501" y="4531820"/>
                  <a:ext cx="126360" cy="15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4">
              <p14:nvContentPartPr>
                <p14:cNvPr id="68" name="Encre 67">
                  <a:extLst>
                    <a:ext uri="{FF2B5EF4-FFF2-40B4-BE49-F238E27FC236}">
                      <a16:creationId xmlns:a16="http://schemas.microsoft.com/office/drawing/2014/main" id="{65F6B87C-7A1C-F4F5-AA13-481F5718711C}"/>
                    </a:ext>
                  </a:extLst>
                </p14:cNvPr>
                <p14:cNvContentPartPr/>
                <p14:nvPr/>
              </p14:nvContentPartPr>
              <p14:xfrm>
                <a:off x="5106661" y="4772660"/>
                <a:ext cx="78480" cy="134640"/>
              </p14:xfrm>
            </p:contentPart>
          </mc:Choice>
          <mc:Fallback>
            <p:pic>
              <p:nvPicPr>
                <p:cNvPr id="68" name="Encre 67">
                  <a:extLst>
                    <a:ext uri="{FF2B5EF4-FFF2-40B4-BE49-F238E27FC236}">
                      <a16:creationId xmlns:a16="http://schemas.microsoft.com/office/drawing/2014/main" id="{65F6B87C-7A1C-F4F5-AA13-481F5718711C}"/>
                    </a:ext>
                  </a:extLst>
                </p:cNvPr>
                <p:cNvPicPr/>
                <p:nvPr/>
              </p:nvPicPr>
              <p:blipFill>
                <a:blip r:embed="rId175"/>
                <a:stretch>
                  <a:fillRect/>
                </a:stretch>
              </p:blipFill>
              <p:spPr>
                <a:xfrm>
                  <a:off x="5088661" y="4754660"/>
                  <a:ext cx="114120" cy="170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6">
              <p14:nvContentPartPr>
                <p14:cNvPr id="70" name="Encre 69">
                  <a:extLst>
                    <a:ext uri="{FF2B5EF4-FFF2-40B4-BE49-F238E27FC236}">
                      <a16:creationId xmlns:a16="http://schemas.microsoft.com/office/drawing/2014/main" id="{A6416E58-9A1C-825C-2BC1-31C53AEE101F}"/>
                    </a:ext>
                  </a:extLst>
                </p14:cNvPr>
                <p14:cNvContentPartPr/>
                <p14:nvPr/>
              </p14:nvContentPartPr>
              <p14:xfrm>
                <a:off x="5717941" y="4894340"/>
                <a:ext cx="116280" cy="88200"/>
              </p14:xfrm>
            </p:contentPart>
          </mc:Choice>
          <mc:Fallback>
            <p:pic>
              <p:nvPicPr>
                <p:cNvPr id="70" name="Encre 69">
                  <a:extLst>
                    <a:ext uri="{FF2B5EF4-FFF2-40B4-BE49-F238E27FC236}">
                      <a16:creationId xmlns:a16="http://schemas.microsoft.com/office/drawing/2014/main" id="{A6416E58-9A1C-825C-2BC1-31C53AEE101F}"/>
                    </a:ext>
                  </a:extLst>
                </p:cNvPr>
                <p:cNvPicPr/>
                <p:nvPr/>
              </p:nvPicPr>
              <p:blipFill>
                <a:blip r:embed="rId177"/>
                <a:stretch>
                  <a:fillRect/>
                </a:stretch>
              </p:blipFill>
              <p:spPr>
                <a:xfrm>
                  <a:off x="5700301" y="4876700"/>
                  <a:ext cx="151920" cy="12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78">
              <p14:nvContentPartPr>
                <p14:cNvPr id="71" name="Encre 70">
                  <a:extLst>
                    <a:ext uri="{FF2B5EF4-FFF2-40B4-BE49-F238E27FC236}">
                      <a16:creationId xmlns:a16="http://schemas.microsoft.com/office/drawing/2014/main" id="{5B7565BF-301E-817F-E676-156DF9697738}"/>
                    </a:ext>
                  </a:extLst>
                </p14:cNvPr>
                <p14:cNvContentPartPr/>
                <p14:nvPr/>
              </p14:nvContentPartPr>
              <p14:xfrm>
                <a:off x="6031141" y="4895420"/>
                <a:ext cx="102240" cy="101160"/>
              </p14:xfrm>
            </p:contentPart>
          </mc:Choice>
          <mc:Fallback>
            <p:pic>
              <p:nvPicPr>
                <p:cNvPr id="71" name="Encre 70">
                  <a:extLst>
                    <a:ext uri="{FF2B5EF4-FFF2-40B4-BE49-F238E27FC236}">
                      <a16:creationId xmlns:a16="http://schemas.microsoft.com/office/drawing/2014/main" id="{5B7565BF-301E-817F-E676-156DF9697738}"/>
                    </a:ext>
                  </a:extLst>
                </p:cNvPr>
                <p:cNvPicPr/>
                <p:nvPr/>
              </p:nvPicPr>
              <p:blipFill>
                <a:blip r:embed="rId179"/>
                <a:stretch>
                  <a:fillRect/>
                </a:stretch>
              </p:blipFill>
              <p:spPr>
                <a:xfrm>
                  <a:off x="6013501" y="4877420"/>
                  <a:ext cx="137880" cy="136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0">
              <p14:nvContentPartPr>
                <p14:cNvPr id="124" name="Encre 123">
                  <a:extLst>
                    <a:ext uri="{FF2B5EF4-FFF2-40B4-BE49-F238E27FC236}">
                      <a16:creationId xmlns:a16="http://schemas.microsoft.com/office/drawing/2014/main" id="{8F587500-99CA-311B-3BFC-B79B6A270E10}"/>
                    </a:ext>
                  </a:extLst>
                </p14:cNvPr>
                <p14:cNvContentPartPr/>
                <p14:nvPr/>
              </p14:nvContentPartPr>
              <p14:xfrm>
                <a:off x="4579261" y="4895420"/>
                <a:ext cx="2818440" cy="515160"/>
              </p14:xfrm>
            </p:contentPart>
          </mc:Choice>
          <mc:Fallback>
            <p:pic>
              <p:nvPicPr>
                <p:cNvPr id="124" name="Encre 123">
                  <a:extLst>
                    <a:ext uri="{FF2B5EF4-FFF2-40B4-BE49-F238E27FC236}">
                      <a16:creationId xmlns:a16="http://schemas.microsoft.com/office/drawing/2014/main" id="{8F587500-99CA-311B-3BFC-B79B6A270E10}"/>
                    </a:ext>
                  </a:extLst>
                </p:cNvPr>
                <p:cNvPicPr/>
                <p:nvPr/>
              </p:nvPicPr>
              <p:blipFill>
                <a:blip r:embed="rId181"/>
                <a:stretch>
                  <a:fillRect/>
                </a:stretch>
              </p:blipFill>
              <p:spPr>
                <a:xfrm>
                  <a:off x="4561621" y="4877420"/>
                  <a:ext cx="2854080" cy="550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2">
              <p14:nvContentPartPr>
                <p14:cNvPr id="125" name="Encre 124">
                  <a:extLst>
                    <a:ext uri="{FF2B5EF4-FFF2-40B4-BE49-F238E27FC236}">
                      <a16:creationId xmlns:a16="http://schemas.microsoft.com/office/drawing/2014/main" id="{A1A64648-632C-4DA1-252F-60DBB8D6FC35}"/>
                    </a:ext>
                  </a:extLst>
                </p14:cNvPr>
                <p14:cNvContentPartPr/>
                <p14:nvPr/>
              </p14:nvContentPartPr>
              <p14:xfrm>
                <a:off x="4671421" y="5463860"/>
                <a:ext cx="34560" cy="392760"/>
              </p14:xfrm>
            </p:contentPart>
          </mc:Choice>
          <mc:Fallback>
            <p:pic>
              <p:nvPicPr>
                <p:cNvPr id="125" name="Encre 124">
                  <a:extLst>
                    <a:ext uri="{FF2B5EF4-FFF2-40B4-BE49-F238E27FC236}">
                      <a16:creationId xmlns:a16="http://schemas.microsoft.com/office/drawing/2014/main" id="{A1A64648-632C-4DA1-252F-60DBB8D6FC35}"/>
                    </a:ext>
                  </a:extLst>
                </p:cNvPr>
                <p:cNvPicPr/>
                <p:nvPr/>
              </p:nvPicPr>
              <p:blipFill>
                <a:blip r:embed="rId183"/>
                <a:stretch>
                  <a:fillRect/>
                </a:stretch>
              </p:blipFill>
              <p:spPr>
                <a:xfrm>
                  <a:off x="4653781" y="5446220"/>
                  <a:ext cx="70200" cy="42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4">
              <p14:nvContentPartPr>
                <p14:cNvPr id="126" name="Encre 125">
                  <a:extLst>
                    <a:ext uri="{FF2B5EF4-FFF2-40B4-BE49-F238E27FC236}">
                      <a16:creationId xmlns:a16="http://schemas.microsoft.com/office/drawing/2014/main" id="{2F4D921A-1E24-41A2-8827-009BF172B49C}"/>
                    </a:ext>
                  </a:extLst>
                </p14:cNvPr>
                <p14:cNvContentPartPr/>
                <p14:nvPr/>
              </p14:nvContentPartPr>
              <p14:xfrm>
                <a:off x="4705261" y="5453060"/>
                <a:ext cx="64800" cy="141480"/>
              </p14:xfrm>
            </p:contentPart>
          </mc:Choice>
          <mc:Fallback>
            <p:pic>
              <p:nvPicPr>
                <p:cNvPr id="126" name="Encre 125">
                  <a:extLst>
                    <a:ext uri="{FF2B5EF4-FFF2-40B4-BE49-F238E27FC236}">
                      <a16:creationId xmlns:a16="http://schemas.microsoft.com/office/drawing/2014/main" id="{2F4D921A-1E24-41A2-8827-009BF172B49C}"/>
                    </a:ext>
                  </a:extLst>
                </p:cNvPr>
                <p:cNvPicPr/>
                <p:nvPr/>
              </p:nvPicPr>
              <p:blipFill>
                <a:blip r:embed="rId185"/>
                <a:stretch>
                  <a:fillRect/>
                </a:stretch>
              </p:blipFill>
              <p:spPr>
                <a:xfrm>
                  <a:off x="4687261" y="5435060"/>
                  <a:ext cx="100440" cy="177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6">
              <p14:nvContentPartPr>
                <p14:cNvPr id="127" name="Encre 126">
                  <a:extLst>
                    <a:ext uri="{FF2B5EF4-FFF2-40B4-BE49-F238E27FC236}">
                      <a16:creationId xmlns:a16="http://schemas.microsoft.com/office/drawing/2014/main" id="{B046D09A-2ACD-4901-5A63-30AD07C69930}"/>
                    </a:ext>
                  </a:extLst>
                </p14:cNvPr>
                <p14:cNvContentPartPr/>
                <p14:nvPr/>
              </p14:nvContentPartPr>
              <p14:xfrm>
                <a:off x="4861501" y="5385740"/>
                <a:ext cx="12600" cy="448200"/>
              </p14:xfrm>
            </p:contentPart>
          </mc:Choice>
          <mc:Fallback>
            <p:pic>
              <p:nvPicPr>
                <p:cNvPr id="127" name="Encre 126">
                  <a:extLst>
                    <a:ext uri="{FF2B5EF4-FFF2-40B4-BE49-F238E27FC236}">
                      <a16:creationId xmlns:a16="http://schemas.microsoft.com/office/drawing/2014/main" id="{B046D09A-2ACD-4901-5A63-30AD07C69930}"/>
                    </a:ext>
                  </a:extLst>
                </p:cNvPr>
                <p:cNvPicPr/>
                <p:nvPr/>
              </p:nvPicPr>
              <p:blipFill>
                <a:blip r:embed="rId187"/>
                <a:stretch>
                  <a:fillRect/>
                </a:stretch>
              </p:blipFill>
              <p:spPr>
                <a:xfrm>
                  <a:off x="4843501" y="5368100"/>
                  <a:ext cx="48240" cy="483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8">
              <p14:nvContentPartPr>
                <p14:cNvPr id="129" name="Encre 128">
                  <a:extLst>
                    <a:ext uri="{FF2B5EF4-FFF2-40B4-BE49-F238E27FC236}">
                      <a16:creationId xmlns:a16="http://schemas.microsoft.com/office/drawing/2014/main" id="{AB8915F2-E75E-39FA-E59E-AC615173DEDA}"/>
                    </a:ext>
                  </a:extLst>
                </p14:cNvPr>
                <p14:cNvContentPartPr/>
                <p14:nvPr/>
              </p14:nvContentPartPr>
              <p14:xfrm>
                <a:off x="4985701" y="5610380"/>
                <a:ext cx="97200" cy="188640"/>
              </p14:xfrm>
            </p:contentPart>
          </mc:Choice>
          <mc:Fallback>
            <p:pic>
              <p:nvPicPr>
                <p:cNvPr id="129" name="Encre 128">
                  <a:extLst>
                    <a:ext uri="{FF2B5EF4-FFF2-40B4-BE49-F238E27FC236}">
                      <a16:creationId xmlns:a16="http://schemas.microsoft.com/office/drawing/2014/main" id="{AB8915F2-E75E-39FA-E59E-AC615173DEDA}"/>
                    </a:ext>
                  </a:extLst>
                </p:cNvPr>
                <p:cNvPicPr/>
                <p:nvPr/>
              </p:nvPicPr>
              <p:blipFill>
                <a:blip r:embed="rId189"/>
                <a:stretch>
                  <a:fillRect/>
                </a:stretch>
              </p:blipFill>
              <p:spPr>
                <a:xfrm>
                  <a:off x="4967701" y="5592740"/>
                  <a:ext cx="132840" cy="224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0">
              <p14:nvContentPartPr>
                <p14:cNvPr id="131" name="Encre 130">
                  <a:extLst>
                    <a:ext uri="{FF2B5EF4-FFF2-40B4-BE49-F238E27FC236}">
                      <a16:creationId xmlns:a16="http://schemas.microsoft.com/office/drawing/2014/main" id="{7776C94F-203F-C3A7-0D9E-17B164023E94}"/>
                    </a:ext>
                  </a:extLst>
                </p14:cNvPr>
                <p14:cNvContentPartPr/>
                <p14:nvPr/>
              </p14:nvContentPartPr>
              <p14:xfrm>
                <a:off x="4993621" y="5664380"/>
                <a:ext cx="270720" cy="297360"/>
              </p14:xfrm>
            </p:contentPart>
          </mc:Choice>
          <mc:Fallback>
            <p:pic>
              <p:nvPicPr>
                <p:cNvPr id="131" name="Encre 130">
                  <a:extLst>
                    <a:ext uri="{FF2B5EF4-FFF2-40B4-BE49-F238E27FC236}">
                      <a16:creationId xmlns:a16="http://schemas.microsoft.com/office/drawing/2014/main" id="{7776C94F-203F-C3A7-0D9E-17B164023E94}"/>
                    </a:ext>
                  </a:extLst>
                </p:cNvPr>
                <p:cNvPicPr/>
                <p:nvPr/>
              </p:nvPicPr>
              <p:blipFill>
                <a:blip r:embed="rId191"/>
                <a:stretch>
                  <a:fillRect/>
                </a:stretch>
              </p:blipFill>
              <p:spPr>
                <a:xfrm>
                  <a:off x="4975981" y="5646740"/>
                  <a:ext cx="306360" cy="33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2">
              <p14:nvContentPartPr>
                <p14:cNvPr id="132" name="Encre 131">
                  <a:extLst>
                    <a:ext uri="{FF2B5EF4-FFF2-40B4-BE49-F238E27FC236}">
                      <a16:creationId xmlns:a16="http://schemas.microsoft.com/office/drawing/2014/main" id="{B7D012B5-8103-8836-E268-AA8342881E54}"/>
                    </a:ext>
                  </a:extLst>
                </p14:cNvPr>
                <p14:cNvContentPartPr/>
                <p14:nvPr/>
              </p14:nvContentPartPr>
              <p14:xfrm>
                <a:off x="5374141" y="5631260"/>
                <a:ext cx="94680" cy="218520"/>
              </p14:xfrm>
            </p:contentPart>
          </mc:Choice>
          <mc:Fallback>
            <p:pic>
              <p:nvPicPr>
                <p:cNvPr id="132" name="Encre 131">
                  <a:extLst>
                    <a:ext uri="{FF2B5EF4-FFF2-40B4-BE49-F238E27FC236}">
                      <a16:creationId xmlns:a16="http://schemas.microsoft.com/office/drawing/2014/main" id="{B7D012B5-8103-8836-E268-AA8342881E54}"/>
                    </a:ext>
                  </a:extLst>
                </p:cNvPr>
                <p:cNvPicPr/>
                <p:nvPr/>
              </p:nvPicPr>
              <p:blipFill>
                <a:blip r:embed="rId193"/>
                <a:stretch>
                  <a:fillRect/>
                </a:stretch>
              </p:blipFill>
              <p:spPr>
                <a:xfrm>
                  <a:off x="5356141" y="5613260"/>
                  <a:ext cx="130320" cy="254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4">
              <p14:nvContentPartPr>
                <p14:cNvPr id="133" name="Encre 132">
                  <a:extLst>
                    <a:ext uri="{FF2B5EF4-FFF2-40B4-BE49-F238E27FC236}">
                      <a16:creationId xmlns:a16="http://schemas.microsoft.com/office/drawing/2014/main" id="{E8A1CCB5-261F-7B24-F526-2574ED4592EE}"/>
                    </a:ext>
                  </a:extLst>
                </p14:cNvPr>
                <p14:cNvContentPartPr/>
                <p14:nvPr/>
              </p14:nvContentPartPr>
              <p14:xfrm>
                <a:off x="5562781" y="5664380"/>
                <a:ext cx="71280" cy="349920"/>
              </p14:xfrm>
            </p:contentPart>
          </mc:Choice>
          <mc:Fallback>
            <p:pic>
              <p:nvPicPr>
                <p:cNvPr id="133" name="Encre 132">
                  <a:extLst>
                    <a:ext uri="{FF2B5EF4-FFF2-40B4-BE49-F238E27FC236}">
                      <a16:creationId xmlns:a16="http://schemas.microsoft.com/office/drawing/2014/main" id="{E8A1CCB5-261F-7B24-F526-2574ED4592EE}"/>
                    </a:ext>
                  </a:extLst>
                </p:cNvPr>
                <p:cNvPicPr/>
                <p:nvPr/>
              </p:nvPicPr>
              <p:blipFill>
                <a:blip r:embed="rId195"/>
                <a:stretch>
                  <a:fillRect/>
                </a:stretch>
              </p:blipFill>
              <p:spPr>
                <a:xfrm>
                  <a:off x="5545141" y="5646740"/>
                  <a:ext cx="106920" cy="385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6">
              <p14:nvContentPartPr>
                <p14:cNvPr id="135" name="Encre 134">
                  <a:extLst>
                    <a:ext uri="{FF2B5EF4-FFF2-40B4-BE49-F238E27FC236}">
                      <a16:creationId xmlns:a16="http://schemas.microsoft.com/office/drawing/2014/main" id="{A675F598-01DE-ADA0-62A8-E72D3B2888AC}"/>
                    </a:ext>
                  </a:extLst>
                </p14:cNvPr>
                <p14:cNvContentPartPr/>
                <p14:nvPr/>
              </p14:nvContentPartPr>
              <p14:xfrm>
                <a:off x="5752141" y="5640980"/>
                <a:ext cx="214200" cy="292680"/>
              </p14:xfrm>
            </p:contentPart>
          </mc:Choice>
          <mc:Fallback>
            <p:pic>
              <p:nvPicPr>
                <p:cNvPr id="135" name="Encre 134">
                  <a:extLst>
                    <a:ext uri="{FF2B5EF4-FFF2-40B4-BE49-F238E27FC236}">
                      <a16:creationId xmlns:a16="http://schemas.microsoft.com/office/drawing/2014/main" id="{A675F598-01DE-ADA0-62A8-E72D3B2888AC}"/>
                    </a:ext>
                  </a:extLst>
                </p:cNvPr>
                <p:cNvPicPr/>
                <p:nvPr/>
              </p:nvPicPr>
              <p:blipFill>
                <a:blip r:embed="rId197"/>
                <a:stretch>
                  <a:fillRect/>
                </a:stretch>
              </p:blipFill>
              <p:spPr>
                <a:xfrm>
                  <a:off x="5734141" y="5622980"/>
                  <a:ext cx="249840" cy="3283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98">
              <p14:nvContentPartPr>
                <p14:cNvPr id="137" name="Encre 136">
                  <a:extLst>
                    <a:ext uri="{FF2B5EF4-FFF2-40B4-BE49-F238E27FC236}">
                      <a16:creationId xmlns:a16="http://schemas.microsoft.com/office/drawing/2014/main" id="{D585BBBF-122D-0D34-4E61-C4A6D03E4482}"/>
                    </a:ext>
                  </a:extLst>
                </p14:cNvPr>
                <p14:cNvContentPartPr/>
                <p14:nvPr/>
              </p14:nvContentPartPr>
              <p14:xfrm>
                <a:off x="5948701" y="5553140"/>
                <a:ext cx="160200" cy="387360"/>
              </p14:xfrm>
            </p:contentPart>
          </mc:Choice>
          <mc:Fallback>
            <p:pic>
              <p:nvPicPr>
                <p:cNvPr id="137" name="Encre 136">
                  <a:extLst>
                    <a:ext uri="{FF2B5EF4-FFF2-40B4-BE49-F238E27FC236}">
                      <a16:creationId xmlns:a16="http://schemas.microsoft.com/office/drawing/2014/main" id="{D585BBBF-122D-0D34-4E61-C4A6D03E4482}"/>
                    </a:ext>
                  </a:extLst>
                </p:cNvPr>
                <p:cNvPicPr/>
                <p:nvPr/>
              </p:nvPicPr>
              <p:blipFill>
                <a:blip r:embed="rId199"/>
                <a:stretch>
                  <a:fillRect/>
                </a:stretch>
              </p:blipFill>
              <p:spPr>
                <a:xfrm>
                  <a:off x="5930701" y="5535500"/>
                  <a:ext cx="195840" cy="4230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0">
              <p14:nvContentPartPr>
                <p14:cNvPr id="138" name="Encre 137">
                  <a:extLst>
                    <a:ext uri="{FF2B5EF4-FFF2-40B4-BE49-F238E27FC236}">
                      <a16:creationId xmlns:a16="http://schemas.microsoft.com/office/drawing/2014/main" id="{7792CBF6-2340-96F5-490B-F3F9757B3D6B}"/>
                    </a:ext>
                  </a:extLst>
                </p14:cNvPr>
                <p14:cNvContentPartPr/>
                <p14:nvPr/>
              </p14:nvContentPartPr>
              <p14:xfrm>
                <a:off x="6130501" y="5808740"/>
                <a:ext cx="249480" cy="257400"/>
              </p14:xfrm>
            </p:contentPart>
          </mc:Choice>
          <mc:Fallback>
            <p:pic>
              <p:nvPicPr>
                <p:cNvPr id="138" name="Encre 137">
                  <a:extLst>
                    <a:ext uri="{FF2B5EF4-FFF2-40B4-BE49-F238E27FC236}">
                      <a16:creationId xmlns:a16="http://schemas.microsoft.com/office/drawing/2014/main" id="{7792CBF6-2340-96F5-490B-F3F9757B3D6B}"/>
                    </a:ext>
                  </a:extLst>
                </p:cNvPr>
                <p:cNvPicPr/>
                <p:nvPr/>
              </p:nvPicPr>
              <p:blipFill>
                <a:blip r:embed="rId201"/>
                <a:stretch>
                  <a:fillRect/>
                </a:stretch>
              </p:blipFill>
              <p:spPr>
                <a:xfrm>
                  <a:off x="6112861" y="5790740"/>
                  <a:ext cx="285120" cy="293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2">
              <p14:nvContentPartPr>
                <p14:cNvPr id="139" name="Encre 138">
                  <a:extLst>
                    <a:ext uri="{FF2B5EF4-FFF2-40B4-BE49-F238E27FC236}">
                      <a16:creationId xmlns:a16="http://schemas.microsoft.com/office/drawing/2014/main" id="{3498A18D-65D5-8450-DA02-4182DEB15498}"/>
                    </a:ext>
                  </a:extLst>
                </p14:cNvPr>
                <p14:cNvContentPartPr/>
                <p14:nvPr/>
              </p14:nvContentPartPr>
              <p14:xfrm>
                <a:off x="6345061" y="5851580"/>
                <a:ext cx="261000" cy="284400"/>
              </p14:xfrm>
            </p:contentPart>
          </mc:Choice>
          <mc:Fallback>
            <p:pic>
              <p:nvPicPr>
                <p:cNvPr id="139" name="Encre 138">
                  <a:extLst>
                    <a:ext uri="{FF2B5EF4-FFF2-40B4-BE49-F238E27FC236}">
                      <a16:creationId xmlns:a16="http://schemas.microsoft.com/office/drawing/2014/main" id="{3498A18D-65D5-8450-DA02-4182DEB15498}"/>
                    </a:ext>
                  </a:extLst>
                </p:cNvPr>
                <p:cNvPicPr/>
                <p:nvPr/>
              </p:nvPicPr>
              <p:blipFill>
                <a:blip r:embed="rId203"/>
                <a:stretch>
                  <a:fillRect/>
                </a:stretch>
              </p:blipFill>
              <p:spPr>
                <a:xfrm>
                  <a:off x="6327421" y="5833580"/>
                  <a:ext cx="296640" cy="320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4">
              <p14:nvContentPartPr>
                <p14:cNvPr id="140" name="Encre 139">
                  <a:extLst>
                    <a:ext uri="{FF2B5EF4-FFF2-40B4-BE49-F238E27FC236}">
                      <a16:creationId xmlns:a16="http://schemas.microsoft.com/office/drawing/2014/main" id="{C609B37C-1989-7EDE-74E4-B4E5032B2ECF}"/>
                    </a:ext>
                  </a:extLst>
                </p14:cNvPr>
                <p14:cNvContentPartPr/>
                <p14:nvPr/>
              </p14:nvContentPartPr>
              <p14:xfrm>
                <a:off x="6642781" y="5763020"/>
                <a:ext cx="215280" cy="369720"/>
              </p14:xfrm>
            </p:contentPart>
          </mc:Choice>
          <mc:Fallback>
            <p:pic>
              <p:nvPicPr>
                <p:cNvPr id="140" name="Encre 139">
                  <a:extLst>
                    <a:ext uri="{FF2B5EF4-FFF2-40B4-BE49-F238E27FC236}">
                      <a16:creationId xmlns:a16="http://schemas.microsoft.com/office/drawing/2014/main" id="{C609B37C-1989-7EDE-74E4-B4E5032B2ECF}"/>
                    </a:ext>
                  </a:extLst>
                </p:cNvPr>
                <p:cNvPicPr/>
                <p:nvPr/>
              </p:nvPicPr>
              <p:blipFill>
                <a:blip r:embed="rId205"/>
                <a:stretch>
                  <a:fillRect/>
                </a:stretch>
              </p:blipFill>
              <p:spPr>
                <a:xfrm>
                  <a:off x="6625141" y="5745020"/>
                  <a:ext cx="250920" cy="405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6">
              <p14:nvContentPartPr>
                <p14:cNvPr id="141" name="Encre 140">
                  <a:extLst>
                    <a:ext uri="{FF2B5EF4-FFF2-40B4-BE49-F238E27FC236}">
                      <a16:creationId xmlns:a16="http://schemas.microsoft.com/office/drawing/2014/main" id="{651A07A5-7358-22F1-D960-578039F503C1}"/>
                    </a:ext>
                  </a:extLst>
                </p14:cNvPr>
                <p14:cNvContentPartPr/>
                <p14:nvPr/>
              </p14:nvContentPartPr>
              <p14:xfrm>
                <a:off x="6712981" y="5932220"/>
                <a:ext cx="92880" cy="5040"/>
              </p14:xfrm>
            </p:contentPart>
          </mc:Choice>
          <mc:Fallback>
            <p:pic>
              <p:nvPicPr>
                <p:cNvPr id="141" name="Encre 140">
                  <a:extLst>
                    <a:ext uri="{FF2B5EF4-FFF2-40B4-BE49-F238E27FC236}">
                      <a16:creationId xmlns:a16="http://schemas.microsoft.com/office/drawing/2014/main" id="{651A07A5-7358-22F1-D960-578039F503C1}"/>
                    </a:ext>
                  </a:extLst>
                </p:cNvPr>
                <p:cNvPicPr/>
                <p:nvPr/>
              </p:nvPicPr>
              <p:blipFill>
                <a:blip r:embed="rId207"/>
                <a:stretch>
                  <a:fillRect/>
                </a:stretch>
              </p:blipFill>
              <p:spPr>
                <a:xfrm>
                  <a:off x="6695341" y="5914220"/>
                  <a:ext cx="128520" cy="4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8">
              <p14:nvContentPartPr>
                <p14:cNvPr id="143" name="Encre 142">
                  <a:extLst>
                    <a:ext uri="{FF2B5EF4-FFF2-40B4-BE49-F238E27FC236}">
                      <a16:creationId xmlns:a16="http://schemas.microsoft.com/office/drawing/2014/main" id="{D7FD0AB1-5271-A1F5-6670-CF1C8B2867E5}"/>
                    </a:ext>
                  </a:extLst>
                </p14:cNvPr>
                <p14:cNvContentPartPr/>
                <p14:nvPr/>
              </p14:nvContentPartPr>
              <p14:xfrm>
                <a:off x="6865621" y="5943380"/>
                <a:ext cx="229320" cy="272520"/>
              </p14:xfrm>
            </p:contentPart>
          </mc:Choice>
          <mc:Fallback>
            <p:pic>
              <p:nvPicPr>
                <p:cNvPr id="143" name="Encre 142">
                  <a:extLst>
                    <a:ext uri="{FF2B5EF4-FFF2-40B4-BE49-F238E27FC236}">
                      <a16:creationId xmlns:a16="http://schemas.microsoft.com/office/drawing/2014/main" id="{D7FD0AB1-5271-A1F5-6670-CF1C8B2867E5}"/>
                    </a:ext>
                  </a:extLst>
                </p:cNvPr>
                <p:cNvPicPr/>
                <p:nvPr/>
              </p:nvPicPr>
              <p:blipFill>
                <a:blip r:embed="rId209"/>
                <a:stretch>
                  <a:fillRect/>
                </a:stretch>
              </p:blipFill>
              <p:spPr>
                <a:xfrm>
                  <a:off x="6847621" y="5925740"/>
                  <a:ext cx="264960" cy="308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0">
              <p14:nvContentPartPr>
                <p14:cNvPr id="144" name="Encre 143">
                  <a:extLst>
                    <a:ext uri="{FF2B5EF4-FFF2-40B4-BE49-F238E27FC236}">
                      <a16:creationId xmlns:a16="http://schemas.microsoft.com/office/drawing/2014/main" id="{BA15DA8E-2A45-FA51-9A9F-B9BE21C0FCD3}"/>
                    </a:ext>
                  </a:extLst>
                </p14:cNvPr>
                <p14:cNvContentPartPr/>
                <p14:nvPr/>
              </p14:nvContentPartPr>
              <p14:xfrm>
                <a:off x="7118701" y="6020060"/>
                <a:ext cx="239040" cy="117000"/>
              </p14:xfrm>
            </p:contentPart>
          </mc:Choice>
          <mc:Fallback>
            <p:pic>
              <p:nvPicPr>
                <p:cNvPr id="144" name="Encre 143">
                  <a:extLst>
                    <a:ext uri="{FF2B5EF4-FFF2-40B4-BE49-F238E27FC236}">
                      <a16:creationId xmlns:a16="http://schemas.microsoft.com/office/drawing/2014/main" id="{BA15DA8E-2A45-FA51-9A9F-B9BE21C0FCD3}"/>
                    </a:ext>
                  </a:extLst>
                </p:cNvPr>
                <p:cNvPicPr/>
                <p:nvPr/>
              </p:nvPicPr>
              <p:blipFill>
                <a:blip r:embed="rId211"/>
                <a:stretch>
                  <a:fillRect/>
                </a:stretch>
              </p:blipFill>
              <p:spPr>
                <a:xfrm>
                  <a:off x="7100701" y="6002420"/>
                  <a:ext cx="274680" cy="152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2">
              <p14:nvContentPartPr>
                <p14:cNvPr id="145" name="Encre 144">
                  <a:extLst>
                    <a:ext uri="{FF2B5EF4-FFF2-40B4-BE49-F238E27FC236}">
                      <a16:creationId xmlns:a16="http://schemas.microsoft.com/office/drawing/2014/main" id="{47275E70-34A6-4B9E-A1CC-FC9B62C71395}"/>
                    </a:ext>
                  </a:extLst>
                </p14:cNvPr>
                <p14:cNvContentPartPr/>
                <p14:nvPr/>
              </p14:nvContentPartPr>
              <p14:xfrm>
                <a:off x="7589941" y="5764820"/>
                <a:ext cx="160200" cy="212040"/>
              </p14:xfrm>
            </p:contentPart>
          </mc:Choice>
          <mc:Fallback>
            <p:pic>
              <p:nvPicPr>
                <p:cNvPr id="145" name="Encre 144">
                  <a:extLst>
                    <a:ext uri="{FF2B5EF4-FFF2-40B4-BE49-F238E27FC236}">
                      <a16:creationId xmlns:a16="http://schemas.microsoft.com/office/drawing/2014/main" id="{47275E70-34A6-4B9E-A1CC-FC9B62C71395}"/>
                    </a:ext>
                  </a:extLst>
                </p:cNvPr>
                <p:cNvPicPr/>
                <p:nvPr/>
              </p:nvPicPr>
              <p:blipFill>
                <a:blip r:embed="rId213"/>
                <a:stretch>
                  <a:fillRect/>
                </a:stretch>
              </p:blipFill>
              <p:spPr>
                <a:xfrm>
                  <a:off x="7572301" y="5746820"/>
                  <a:ext cx="195840" cy="247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4">
              <p14:nvContentPartPr>
                <p14:cNvPr id="146" name="Encre 145">
                  <a:extLst>
                    <a:ext uri="{FF2B5EF4-FFF2-40B4-BE49-F238E27FC236}">
                      <a16:creationId xmlns:a16="http://schemas.microsoft.com/office/drawing/2014/main" id="{4B8E5350-1489-B992-10BB-65B9B05C81C1}"/>
                    </a:ext>
                  </a:extLst>
                </p14:cNvPr>
                <p14:cNvContentPartPr/>
                <p14:nvPr/>
              </p14:nvContentPartPr>
              <p14:xfrm>
                <a:off x="7571581" y="5909900"/>
                <a:ext cx="153360" cy="143280"/>
              </p14:xfrm>
            </p:contentPart>
          </mc:Choice>
          <mc:Fallback>
            <p:pic>
              <p:nvPicPr>
                <p:cNvPr id="146" name="Encre 145">
                  <a:extLst>
                    <a:ext uri="{FF2B5EF4-FFF2-40B4-BE49-F238E27FC236}">
                      <a16:creationId xmlns:a16="http://schemas.microsoft.com/office/drawing/2014/main" id="{4B8E5350-1489-B992-10BB-65B9B05C81C1}"/>
                    </a:ext>
                  </a:extLst>
                </p:cNvPr>
                <p:cNvPicPr/>
                <p:nvPr/>
              </p:nvPicPr>
              <p:blipFill>
                <a:blip r:embed="rId215"/>
                <a:stretch>
                  <a:fillRect/>
                </a:stretch>
              </p:blipFill>
              <p:spPr>
                <a:xfrm>
                  <a:off x="7553581" y="5891900"/>
                  <a:ext cx="189000" cy="1789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6">
              <p14:nvContentPartPr>
                <p14:cNvPr id="147" name="Encre 146">
                  <a:extLst>
                    <a:ext uri="{FF2B5EF4-FFF2-40B4-BE49-F238E27FC236}">
                      <a16:creationId xmlns:a16="http://schemas.microsoft.com/office/drawing/2014/main" id="{7B50B1D0-08F8-AEDE-C89D-B871176BAC6F}"/>
                    </a:ext>
                  </a:extLst>
                </p14:cNvPr>
                <p14:cNvContentPartPr/>
                <p14:nvPr/>
              </p14:nvContentPartPr>
              <p14:xfrm>
                <a:off x="7746901" y="6000620"/>
                <a:ext cx="234360" cy="247320"/>
              </p14:xfrm>
            </p:contentPart>
          </mc:Choice>
          <mc:Fallback>
            <p:pic>
              <p:nvPicPr>
                <p:cNvPr id="147" name="Encre 146">
                  <a:extLst>
                    <a:ext uri="{FF2B5EF4-FFF2-40B4-BE49-F238E27FC236}">
                      <a16:creationId xmlns:a16="http://schemas.microsoft.com/office/drawing/2014/main" id="{7B50B1D0-08F8-AEDE-C89D-B871176BAC6F}"/>
                    </a:ext>
                  </a:extLst>
                </p:cNvPr>
                <p:cNvPicPr/>
                <p:nvPr/>
              </p:nvPicPr>
              <p:blipFill>
                <a:blip r:embed="rId217"/>
                <a:stretch>
                  <a:fillRect/>
                </a:stretch>
              </p:blipFill>
              <p:spPr>
                <a:xfrm>
                  <a:off x="7729261" y="5982980"/>
                  <a:ext cx="270000" cy="282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18">
              <p14:nvContentPartPr>
                <p14:cNvPr id="148" name="Encre 147">
                  <a:extLst>
                    <a:ext uri="{FF2B5EF4-FFF2-40B4-BE49-F238E27FC236}">
                      <a16:creationId xmlns:a16="http://schemas.microsoft.com/office/drawing/2014/main" id="{16BCA5F1-B4CC-0889-382B-F8CA52E24420}"/>
                    </a:ext>
                  </a:extLst>
                </p14:cNvPr>
                <p14:cNvContentPartPr/>
                <p14:nvPr/>
              </p14:nvContentPartPr>
              <p14:xfrm>
                <a:off x="7381141" y="5954540"/>
                <a:ext cx="235440" cy="83880"/>
              </p14:xfrm>
            </p:contentPart>
          </mc:Choice>
          <mc:Fallback>
            <p:pic>
              <p:nvPicPr>
                <p:cNvPr id="148" name="Encre 147">
                  <a:extLst>
                    <a:ext uri="{FF2B5EF4-FFF2-40B4-BE49-F238E27FC236}">
                      <a16:creationId xmlns:a16="http://schemas.microsoft.com/office/drawing/2014/main" id="{16BCA5F1-B4CC-0889-382B-F8CA52E24420}"/>
                    </a:ext>
                  </a:extLst>
                </p:cNvPr>
                <p:cNvPicPr/>
                <p:nvPr/>
              </p:nvPicPr>
              <p:blipFill>
                <a:blip r:embed="rId219"/>
                <a:stretch>
                  <a:fillRect/>
                </a:stretch>
              </p:blipFill>
              <p:spPr>
                <a:xfrm>
                  <a:off x="7363501" y="5936540"/>
                  <a:ext cx="271080" cy="11952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20">
            <p14:nvContentPartPr>
              <p14:cNvPr id="164" name="Encre 163">
                <a:extLst>
                  <a:ext uri="{FF2B5EF4-FFF2-40B4-BE49-F238E27FC236}">
                    <a16:creationId xmlns:a16="http://schemas.microsoft.com/office/drawing/2014/main" id="{ACA84636-823A-7BC2-0147-78F4C26F4E2A}"/>
                  </a:ext>
                </a:extLst>
              </p14:cNvPr>
              <p14:cNvContentPartPr/>
              <p14:nvPr/>
            </p14:nvContentPartPr>
            <p14:xfrm>
              <a:off x="10591261" y="3735500"/>
              <a:ext cx="136440" cy="460080"/>
            </p14:xfrm>
          </p:contentPart>
        </mc:Choice>
        <mc:Fallback>
          <p:pic>
            <p:nvPicPr>
              <p:cNvPr id="164" name="Encre 163">
                <a:extLst>
                  <a:ext uri="{FF2B5EF4-FFF2-40B4-BE49-F238E27FC236}">
                    <a16:creationId xmlns:a16="http://schemas.microsoft.com/office/drawing/2014/main" id="{ACA84636-823A-7BC2-0147-78F4C26F4E2A}"/>
                  </a:ext>
                </a:extLst>
              </p:cNvPr>
              <p:cNvPicPr/>
              <p:nvPr/>
            </p:nvPicPr>
            <p:blipFill>
              <a:blip r:embed="rId221"/>
              <a:stretch>
                <a:fillRect/>
              </a:stretch>
            </p:blipFill>
            <p:spPr>
              <a:xfrm>
                <a:off x="10573621" y="3717500"/>
                <a:ext cx="172080" cy="495720"/>
              </a:xfrm>
              <a:prstGeom prst="rect">
                <a:avLst/>
              </a:prstGeom>
            </p:spPr>
          </p:pic>
        </mc:Fallback>
      </mc:AlternateContent>
      <p:grpSp>
        <p:nvGrpSpPr>
          <p:cNvPr id="169" name="Groupe 168">
            <a:extLst>
              <a:ext uri="{FF2B5EF4-FFF2-40B4-BE49-F238E27FC236}">
                <a16:creationId xmlns:a16="http://schemas.microsoft.com/office/drawing/2014/main" id="{5413D5B5-5105-7497-B3F7-09B2AF033ABB}"/>
              </a:ext>
            </a:extLst>
          </p:cNvPr>
          <p:cNvGrpSpPr/>
          <p:nvPr/>
        </p:nvGrpSpPr>
        <p:grpSpPr>
          <a:xfrm>
            <a:off x="10289581" y="3166700"/>
            <a:ext cx="1641240" cy="1166040"/>
            <a:chOff x="10289581" y="3166700"/>
            <a:chExt cx="1641240" cy="11660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222">
              <p14:nvContentPartPr>
                <p14:cNvPr id="150" name="Encre 149">
                  <a:extLst>
                    <a:ext uri="{FF2B5EF4-FFF2-40B4-BE49-F238E27FC236}">
                      <a16:creationId xmlns:a16="http://schemas.microsoft.com/office/drawing/2014/main" id="{0B6858C3-9C8A-4103-85EF-2AD13B177A2B}"/>
                    </a:ext>
                  </a:extLst>
                </p14:cNvPr>
                <p14:cNvContentPartPr/>
                <p14:nvPr/>
              </p14:nvContentPartPr>
              <p14:xfrm>
                <a:off x="10289581" y="3289460"/>
                <a:ext cx="192960" cy="217440"/>
              </p14:xfrm>
            </p:contentPart>
          </mc:Choice>
          <mc:Fallback>
            <p:pic>
              <p:nvPicPr>
                <p:cNvPr id="150" name="Encre 149">
                  <a:extLst>
                    <a:ext uri="{FF2B5EF4-FFF2-40B4-BE49-F238E27FC236}">
                      <a16:creationId xmlns:a16="http://schemas.microsoft.com/office/drawing/2014/main" id="{0B6858C3-9C8A-4103-85EF-2AD13B177A2B}"/>
                    </a:ext>
                  </a:extLst>
                </p:cNvPr>
                <p:cNvPicPr/>
                <p:nvPr/>
              </p:nvPicPr>
              <p:blipFill>
                <a:blip r:embed="rId223"/>
                <a:stretch>
                  <a:fillRect/>
                </a:stretch>
              </p:blipFill>
              <p:spPr>
                <a:xfrm>
                  <a:off x="10271941" y="3271460"/>
                  <a:ext cx="228600" cy="253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4">
              <p14:nvContentPartPr>
                <p14:cNvPr id="151" name="Encre 150">
                  <a:extLst>
                    <a:ext uri="{FF2B5EF4-FFF2-40B4-BE49-F238E27FC236}">
                      <a16:creationId xmlns:a16="http://schemas.microsoft.com/office/drawing/2014/main" id="{921C7E37-3AF2-42F4-E792-32C0C14955D8}"/>
                    </a:ext>
                  </a:extLst>
                </p14:cNvPr>
                <p14:cNvContentPartPr/>
                <p14:nvPr/>
              </p14:nvContentPartPr>
              <p14:xfrm>
                <a:off x="10491901" y="3367580"/>
                <a:ext cx="143640" cy="192960"/>
              </p14:xfrm>
            </p:contentPart>
          </mc:Choice>
          <mc:Fallback>
            <p:pic>
              <p:nvPicPr>
                <p:cNvPr id="151" name="Encre 150">
                  <a:extLst>
                    <a:ext uri="{FF2B5EF4-FFF2-40B4-BE49-F238E27FC236}">
                      <a16:creationId xmlns:a16="http://schemas.microsoft.com/office/drawing/2014/main" id="{921C7E37-3AF2-42F4-E792-32C0C14955D8}"/>
                    </a:ext>
                  </a:extLst>
                </p:cNvPr>
                <p:cNvPicPr/>
                <p:nvPr/>
              </p:nvPicPr>
              <p:blipFill>
                <a:blip r:embed="rId225"/>
                <a:stretch>
                  <a:fillRect/>
                </a:stretch>
              </p:blipFill>
              <p:spPr>
                <a:xfrm>
                  <a:off x="10473901" y="3349580"/>
                  <a:ext cx="179280" cy="228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6">
              <p14:nvContentPartPr>
                <p14:cNvPr id="152" name="Encre 151">
                  <a:extLst>
                    <a:ext uri="{FF2B5EF4-FFF2-40B4-BE49-F238E27FC236}">
                      <a16:creationId xmlns:a16="http://schemas.microsoft.com/office/drawing/2014/main" id="{E90B0991-F28F-CFFA-8305-CDCC7304D02E}"/>
                    </a:ext>
                  </a:extLst>
                </p14:cNvPr>
                <p14:cNvContentPartPr/>
                <p14:nvPr/>
              </p14:nvContentPartPr>
              <p14:xfrm>
                <a:off x="10665421" y="3166700"/>
                <a:ext cx="151560" cy="302760"/>
              </p14:xfrm>
            </p:contentPart>
          </mc:Choice>
          <mc:Fallback>
            <p:pic>
              <p:nvPicPr>
                <p:cNvPr id="152" name="Encre 151">
                  <a:extLst>
                    <a:ext uri="{FF2B5EF4-FFF2-40B4-BE49-F238E27FC236}">
                      <a16:creationId xmlns:a16="http://schemas.microsoft.com/office/drawing/2014/main" id="{E90B0991-F28F-CFFA-8305-CDCC7304D02E}"/>
                    </a:ext>
                  </a:extLst>
                </p:cNvPr>
                <p:cNvPicPr/>
                <p:nvPr/>
              </p:nvPicPr>
              <p:blipFill>
                <a:blip r:embed="rId227"/>
                <a:stretch>
                  <a:fillRect/>
                </a:stretch>
              </p:blipFill>
              <p:spPr>
                <a:xfrm>
                  <a:off x="10647421" y="3149060"/>
                  <a:ext cx="187200" cy="338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28">
              <p14:nvContentPartPr>
                <p14:cNvPr id="153" name="Encre 152">
                  <a:extLst>
                    <a:ext uri="{FF2B5EF4-FFF2-40B4-BE49-F238E27FC236}">
                      <a16:creationId xmlns:a16="http://schemas.microsoft.com/office/drawing/2014/main" id="{7CF06930-D654-E9B0-CFA4-98F73167B51D}"/>
                    </a:ext>
                  </a:extLst>
                </p14:cNvPr>
                <p14:cNvContentPartPr/>
                <p14:nvPr/>
              </p14:nvContentPartPr>
              <p14:xfrm>
                <a:off x="10800061" y="3356420"/>
                <a:ext cx="117000" cy="225720"/>
              </p14:xfrm>
            </p:contentPart>
          </mc:Choice>
          <mc:Fallback>
            <p:pic>
              <p:nvPicPr>
                <p:cNvPr id="153" name="Encre 152">
                  <a:extLst>
                    <a:ext uri="{FF2B5EF4-FFF2-40B4-BE49-F238E27FC236}">
                      <a16:creationId xmlns:a16="http://schemas.microsoft.com/office/drawing/2014/main" id="{7CF06930-D654-E9B0-CFA4-98F73167B51D}"/>
                    </a:ext>
                  </a:extLst>
                </p:cNvPr>
                <p:cNvPicPr/>
                <p:nvPr/>
              </p:nvPicPr>
              <p:blipFill>
                <a:blip r:embed="rId229"/>
                <a:stretch>
                  <a:fillRect/>
                </a:stretch>
              </p:blipFill>
              <p:spPr>
                <a:xfrm>
                  <a:off x="10782061" y="3338780"/>
                  <a:ext cx="152640" cy="261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0">
              <p14:nvContentPartPr>
                <p14:cNvPr id="155" name="Encre 154">
                  <a:extLst>
                    <a:ext uri="{FF2B5EF4-FFF2-40B4-BE49-F238E27FC236}">
                      <a16:creationId xmlns:a16="http://schemas.microsoft.com/office/drawing/2014/main" id="{A61BA607-CC5B-1B2E-F08B-875D1BD27B45}"/>
                    </a:ext>
                  </a:extLst>
                </p14:cNvPr>
                <p14:cNvContentPartPr/>
                <p14:nvPr/>
              </p14:nvContentPartPr>
              <p14:xfrm>
                <a:off x="10980781" y="3211340"/>
                <a:ext cx="192960" cy="336600"/>
              </p14:xfrm>
            </p:contentPart>
          </mc:Choice>
          <mc:Fallback>
            <p:pic>
              <p:nvPicPr>
                <p:cNvPr id="155" name="Encre 154">
                  <a:extLst>
                    <a:ext uri="{FF2B5EF4-FFF2-40B4-BE49-F238E27FC236}">
                      <a16:creationId xmlns:a16="http://schemas.microsoft.com/office/drawing/2014/main" id="{A61BA607-CC5B-1B2E-F08B-875D1BD27B45}"/>
                    </a:ext>
                  </a:extLst>
                </p:cNvPr>
                <p:cNvPicPr/>
                <p:nvPr/>
              </p:nvPicPr>
              <p:blipFill>
                <a:blip r:embed="rId231"/>
                <a:stretch>
                  <a:fillRect/>
                </a:stretch>
              </p:blipFill>
              <p:spPr>
                <a:xfrm>
                  <a:off x="10963141" y="3193700"/>
                  <a:ext cx="228600" cy="3722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2">
              <p14:nvContentPartPr>
                <p14:cNvPr id="156" name="Encre 155">
                  <a:extLst>
                    <a:ext uri="{FF2B5EF4-FFF2-40B4-BE49-F238E27FC236}">
                      <a16:creationId xmlns:a16="http://schemas.microsoft.com/office/drawing/2014/main" id="{1CC9937C-E746-8308-B783-AD7251069DBE}"/>
                    </a:ext>
                  </a:extLst>
                </p14:cNvPr>
                <p14:cNvContentPartPr/>
                <p14:nvPr/>
              </p14:nvContentPartPr>
              <p14:xfrm>
                <a:off x="10928221" y="3234020"/>
                <a:ext cx="184680" cy="136440"/>
              </p14:xfrm>
            </p:contentPart>
          </mc:Choice>
          <mc:Fallback>
            <p:pic>
              <p:nvPicPr>
                <p:cNvPr id="156" name="Encre 155">
                  <a:extLst>
                    <a:ext uri="{FF2B5EF4-FFF2-40B4-BE49-F238E27FC236}">
                      <a16:creationId xmlns:a16="http://schemas.microsoft.com/office/drawing/2014/main" id="{1CC9937C-E746-8308-B783-AD7251069DBE}"/>
                    </a:ext>
                  </a:extLst>
                </p:cNvPr>
                <p:cNvPicPr/>
                <p:nvPr/>
              </p:nvPicPr>
              <p:blipFill>
                <a:blip r:embed="rId233"/>
                <a:stretch>
                  <a:fillRect/>
                </a:stretch>
              </p:blipFill>
              <p:spPr>
                <a:xfrm>
                  <a:off x="10910221" y="3216020"/>
                  <a:ext cx="220320" cy="172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4">
              <p14:nvContentPartPr>
                <p14:cNvPr id="157" name="Encre 156">
                  <a:extLst>
                    <a:ext uri="{FF2B5EF4-FFF2-40B4-BE49-F238E27FC236}">
                      <a16:creationId xmlns:a16="http://schemas.microsoft.com/office/drawing/2014/main" id="{36CE0922-B64C-C6DB-0409-2C69A99E9995}"/>
                    </a:ext>
                  </a:extLst>
                </p14:cNvPr>
                <p14:cNvContentPartPr/>
                <p14:nvPr/>
              </p14:nvContentPartPr>
              <p14:xfrm>
                <a:off x="11030821" y="3456500"/>
                <a:ext cx="97920" cy="198720"/>
              </p14:xfrm>
            </p:contentPart>
          </mc:Choice>
          <mc:Fallback>
            <p:pic>
              <p:nvPicPr>
                <p:cNvPr id="157" name="Encre 156">
                  <a:extLst>
                    <a:ext uri="{FF2B5EF4-FFF2-40B4-BE49-F238E27FC236}">
                      <a16:creationId xmlns:a16="http://schemas.microsoft.com/office/drawing/2014/main" id="{36CE0922-B64C-C6DB-0409-2C69A99E9995}"/>
                    </a:ext>
                  </a:extLst>
                </p:cNvPr>
                <p:cNvPicPr/>
                <p:nvPr/>
              </p:nvPicPr>
              <p:blipFill>
                <a:blip r:embed="rId235"/>
                <a:stretch>
                  <a:fillRect/>
                </a:stretch>
              </p:blipFill>
              <p:spPr>
                <a:xfrm>
                  <a:off x="11013181" y="3438860"/>
                  <a:ext cx="133560" cy="2343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6">
              <p14:nvContentPartPr>
                <p14:cNvPr id="159" name="Encre 158">
                  <a:extLst>
                    <a:ext uri="{FF2B5EF4-FFF2-40B4-BE49-F238E27FC236}">
                      <a16:creationId xmlns:a16="http://schemas.microsoft.com/office/drawing/2014/main" id="{739A3C8E-9911-8A8A-28C0-4D4108BE078F}"/>
                    </a:ext>
                  </a:extLst>
                </p14:cNvPr>
                <p14:cNvContentPartPr/>
                <p14:nvPr/>
              </p14:nvContentPartPr>
              <p14:xfrm>
                <a:off x="11134501" y="3512300"/>
                <a:ext cx="243720" cy="187920"/>
              </p14:xfrm>
            </p:contentPart>
          </mc:Choice>
          <mc:Fallback>
            <p:pic>
              <p:nvPicPr>
                <p:cNvPr id="159" name="Encre 158">
                  <a:extLst>
                    <a:ext uri="{FF2B5EF4-FFF2-40B4-BE49-F238E27FC236}">
                      <a16:creationId xmlns:a16="http://schemas.microsoft.com/office/drawing/2014/main" id="{739A3C8E-9911-8A8A-28C0-4D4108BE078F}"/>
                    </a:ext>
                  </a:extLst>
                </p:cNvPr>
                <p:cNvPicPr/>
                <p:nvPr/>
              </p:nvPicPr>
              <p:blipFill>
                <a:blip r:embed="rId237"/>
                <a:stretch>
                  <a:fillRect/>
                </a:stretch>
              </p:blipFill>
              <p:spPr>
                <a:xfrm>
                  <a:off x="11116501" y="3494660"/>
                  <a:ext cx="279360" cy="223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38">
              <p14:nvContentPartPr>
                <p14:cNvPr id="161" name="Encre 160">
                  <a:extLst>
                    <a:ext uri="{FF2B5EF4-FFF2-40B4-BE49-F238E27FC236}">
                      <a16:creationId xmlns:a16="http://schemas.microsoft.com/office/drawing/2014/main" id="{E93FAA26-9D08-003E-AB1C-D6D7B108B4F2}"/>
                    </a:ext>
                  </a:extLst>
                </p14:cNvPr>
                <p14:cNvContentPartPr/>
                <p14:nvPr/>
              </p14:nvContentPartPr>
              <p14:xfrm>
                <a:off x="11486941" y="3456860"/>
                <a:ext cx="177480" cy="268920"/>
              </p14:xfrm>
            </p:contentPart>
          </mc:Choice>
          <mc:Fallback>
            <p:pic>
              <p:nvPicPr>
                <p:cNvPr id="161" name="Encre 160">
                  <a:extLst>
                    <a:ext uri="{FF2B5EF4-FFF2-40B4-BE49-F238E27FC236}">
                      <a16:creationId xmlns:a16="http://schemas.microsoft.com/office/drawing/2014/main" id="{E93FAA26-9D08-003E-AB1C-D6D7B108B4F2}"/>
                    </a:ext>
                  </a:extLst>
                </p:cNvPr>
                <p:cNvPicPr/>
                <p:nvPr/>
              </p:nvPicPr>
              <p:blipFill>
                <a:blip r:embed="rId239"/>
                <a:stretch>
                  <a:fillRect/>
                </a:stretch>
              </p:blipFill>
              <p:spPr>
                <a:xfrm>
                  <a:off x="11468941" y="3438860"/>
                  <a:ext cx="213120" cy="3045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0">
              <p14:nvContentPartPr>
                <p14:cNvPr id="162" name="Encre 161">
                  <a:extLst>
                    <a:ext uri="{FF2B5EF4-FFF2-40B4-BE49-F238E27FC236}">
                      <a16:creationId xmlns:a16="http://schemas.microsoft.com/office/drawing/2014/main" id="{DBF29001-A06D-632D-1A03-0F99F6A02D66}"/>
                    </a:ext>
                  </a:extLst>
                </p14:cNvPr>
                <p14:cNvContentPartPr/>
                <p14:nvPr/>
              </p14:nvContentPartPr>
              <p14:xfrm>
                <a:off x="11574421" y="3632180"/>
                <a:ext cx="356400" cy="275040"/>
              </p14:xfrm>
            </p:contentPart>
          </mc:Choice>
          <mc:Fallback>
            <p:pic>
              <p:nvPicPr>
                <p:cNvPr id="162" name="Encre 161">
                  <a:extLst>
                    <a:ext uri="{FF2B5EF4-FFF2-40B4-BE49-F238E27FC236}">
                      <a16:creationId xmlns:a16="http://schemas.microsoft.com/office/drawing/2014/main" id="{DBF29001-A06D-632D-1A03-0F99F6A02D66}"/>
                    </a:ext>
                  </a:extLst>
                </p:cNvPr>
                <p:cNvPicPr/>
                <p:nvPr/>
              </p:nvPicPr>
              <p:blipFill>
                <a:blip r:embed="rId241"/>
                <a:stretch>
                  <a:fillRect/>
                </a:stretch>
              </p:blipFill>
              <p:spPr>
                <a:xfrm>
                  <a:off x="11556781" y="3614540"/>
                  <a:ext cx="392040" cy="310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2">
              <p14:nvContentPartPr>
                <p14:cNvPr id="165" name="Encre 164">
                  <a:extLst>
                    <a:ext uri="{FF2B5EF4-FFF2-40B4-BE49-F238E27FC236}">
                      <a16:creationId xmlns:a16="http://schemas.microsoft.com/office/drawing/2014/main" id="{DB38E966-66C4-F606-783C-479C2BDC0D30}"/>
                    </a:ext>
                  </a:extLst>
                </p14:cNvPr>
                <p14:cNvContentPartPr/>
                <p14:nvPr/>
              </p14:nvContentPartPr>
              <p14:xfrm>
                <a:off x="10671541" y="3712820"/>
                <a:ext cx="277920" cy="168480"/>
              </p14:xfrm>
            </p:contentPart>
          </mc:Choice>
          <mc:Fallback>
            <p:pic>
              <p:nvPicPr>
                <p:cNvPr id="165" name="Encre 164">
                  <a:extLst>
                    <a:ext uri="{FF2B5EF4-FFF2-40B4-BE49-F238E27FC236}">
                      <a16:creationId xmlns:a16="http://schemas.microsoft.com/office/drawing/2014/main" id="{DB38E966-66C4-F606-783C-479C2BDC0D30}"/>
                    </a:ext>
                  </a:extLst>
                </p:cNvPr>
                <p:cNvPicPr/>
                <p:nvPr/>
              </p:nvPicPr>
              <p:blipFill>
                <a:blip r:embed="rId243"/>
                <a:stretch>
                  <a:fillRect/>
                </a:stretch>
              </p:blipFill>
              <p:spPr>
                <a:xfrm>
                  <a:off x="10653901" y="3694820"/>
                  <a:ext cx="313560" cy="20412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4">
              <p14:nvContentPartPr>
                <p14:cNvPr id="166" name="Encre 165">
                  <a:extLst>
                    <a:ext uri="{FF2B5EF4-FFF2-40B4-BE49-F238E27FC236}">
                      <a16:creationId xmlns:a16="http://schemas.microsoft.com/office/drawing/2014/main" id="{3654E715-6AD9-3A8B-9C27-C9B222EA90EA}"/>
                    </a:ext>
                  </a:extLst>
                </p14:cNvPr>
                <p14:cNvContentPartPr/>
                <p14:nvPr/>
              </p14:nvContentPartPr>
              <p14:xfrm>
                <a:off x="10982941" y="3835580"/>
                <a:ext cx="123840" cy="303120"/>
              </p14:xfrm>
            </p:contentPart>
          </mc:Choice>
          <mc:Fallback>
            <p:pic>
              <p:nvPicPr>
                <p:cNvPr id="166" name="Encre 165">
                  <a:extLst>
                    <a:ext uri="{FF2B5EF4-FFF2-40B4-BE49-F238E27FC236}">
                      <a16:creationId xmlns:a16="http://schemas.microsoft.com/office/drawing/2014/main" id="{3654E715-6AD9-3A8B-9C27-C9B222EA90EA}"/>
                    </a:ext>
                  </a:extLst>
                </p:cNvPr>
                <p:cNvPicPr/>
                <p:nvPr/>
              </p:nvPicPr>
              <p:blipFill>
                <a:blip r:embed="rId245"/>
                <a:stretch>
                  <a:fillRect/>
                </a:stretch>
              </p:blipFill>
              <p:spPr>
                <a:xfrm>
                  <a:off x="10965301" y="3817940"/>
                  <a:ext cx="159480" cy="338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6">
              <p14:nvContentPartPr>
                <p14:cNvPr id="167" name="Encre 166">
                  <a:extLst>
                    <a:ext uri="{FF2B5EF4-FFF2-40B4-BE49-F238E27FC236}">
                      <a16:creationId xmlns:a16="http://schemas.microsoft.com/office/drawing/2014/main" id="{718542AF-AFE5-50C7-578B-33AEF5745F46}"/>
                    </a:ext>
                  </a:extLst>
                </p14:cNvPr>
                <p14:cNvContentPartPr/>
                <p14:nvPr/>
              </p14:nvContentPartPr>
              <p14:xfrm>
                <a:off x="11195701" y="3857900"/>
                <a:ext cx="104760" cy="170640"/>
              </p14:xfrm>
            </p:contentPart>
          </mc:Choice>
          <mc:Fallback>
            <p:pic>
              <p:nvPicPr>
                <p:cNvPr id="167" name="Encre 166">
                  <a:extLst>
                    <a:ext uri="{FF2B5EF4-FFF2-40B4-BE49-F238E27FC236}">
                      <a16:creationId xmlns:a16="http://schemas.microsoft.com/office/drawing/2014/main" id="{718542AF-AFE5-50C7-578B-33AEF5745F46}"/>
                    </a:ext>
                  </a:extLst>
                </p:cNvPr>
                <p:cNvPicPr/>
                <p:nvPr/>
              </p:nvPicPr>
              <p:blipFill>
                <a:blip r:embed="rId247"/>
                <a:stretch>
                  <a:fillRect/>
                </a:stretch>
              </p:blipFill>
              <p:spPr>
                <a:xfrm>
                  <a:off x="11177701" y="3840260"/>
                  <a:ext cx="140400" cy="2062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48">
              <p14:nvContentPartPr>
                <p14:cNvPr id="168" name="Encre 167">
                  <a:extLst>
                    <a:ext uri="{FF2B5EF4-FFF2-40B4-BE49-F238E27FC236}">
                      <a16:creationId xmlns:a16="http://schemas.microsoft.com/office/drawing/2014/main" id="{CD500246-2D8A-7F6D-E452-407CE431E4E1}"/>
                    </a:ext>
                  </a:extLst>
                </p14:cNvPr>
                <p14:cNvContentPartPr/>
                <p14:nvPr/>
              </p14:nvContentPartPr>
              <p14:xfrm>
                <a:off x="11306941" y="3891740"/>
                <a:ext cx="350280" cy="441000"/>
              </p14:xfrm>
            </p:contentPart>
          </mc:Choice>
          <mc:Fallback>
            <p:pic>
              <p:nvPicPr>
                <p:cNvPr id="168" name="Encre 167">
                  <a:extLst>
                    <a:ext uri="{FF2B5EF4-FFF2-40B4-BE49-F238E27FC236}">
                      <a16:creationId xmlns:a16="http://schemas.microsoft.com/office/drawing/2014/main" id="{CD500246-2D8A-7F6D-E452-407CE431E4E1}"/>
                    </a:ext>
                  </a:extLst>
                </p:cNvPr>
                <p:cNvPicPr/>
                <p:nvPr/>
              </p:nvPicPr>
              <p:blipFill>
                <a:blip r:embed="rId249"/>
                <a:stretch>
                  <a:fillRect/>
                </a:stretch>
              </p:blipFill>
              <p:spPr>
                <a:xfrm>
                  <a:off x="11289301" y="3873740"/>
                  <a:ext cx="385920" cy="47664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292487697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38</Words>
  <Application>Microsoft Office PowerPoint</Application>
  <PresentationFormat>Grand écran</PresentationFormat>
  <Paragraphs>16</Paragraphs>
  <Slides>6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Thème Office</vt:lpstr>
      <vt:lpstr>PROCÉDÉS DE SÉPARATION</vt:lpstr>
      <vt:lpstr>#1 sédimentation</vt:lpstr>
      <vt:lpstr># 2 Décantation</vt:lpstr>
      <vt:lpstr># 3 Filtration</vt:lpstr>
      <vt:lpstr>1</vt:lpstr>
      <vt:lpstr>1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PROCÉDÉS DE SÉPARATION</dc:title>
  <dc:creator>walain74 William</dc:creator>
  <cp:lastModifiedBy>walain74 William</cp:lastModifiedBy>
  <cp:revision>1</cp:revision>
  <dcterms:created xsi:type="dcterms:W3CDTF">2023-04-21T18:13:57Z</dcterms:created>
  <dcterms:modified xsi:type="dcterms:W3CDTF">2023-04-21T18:36:25Z</dcterms:modified>
</cp:coreProperties>
</file>