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3C928E-B312-5A87-10FF-CE5AF9119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F6BC25-7864-DD13-C2D0-B32644605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3D5739-F981-AD9E-5C74-CBE1B9684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B2E420-1FFB-2458-D48C-3D6AFA167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C056EF-942E-2AF0-A21D-9A140B82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919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C08789-4C7D-71D2-56E1-1B4396C98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43B0DC-0148-B9E4-3240-B283341F4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DEAB9C-7880-0DD3-DFD7-6251A6D7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0A0635-7B43-6417-9B3C-329607958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AECC96-5142-0953-7110-DF219CF78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235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89BC854-ADC3-ADD2-AB95-6AD9B52D6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56D91A-3D94-620B-E9C0-26951BFF3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ABF7C3-8215-D3C2-57BC-46550F06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6718B2-93B9-7274-AAD1-4E2FBCFB0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9F01FF-DD70-FBB4-A968-BA906A5CA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471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13438F-8FD9-A396-52CC-BE617E87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52E32B-3D5A-1BB9-103C-B15A60140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1BAFDC-045A-1369-7253-D6642DAE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C41360-E650-B5EF-7244-5E801C963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6B4160-2BE1-FABC-B590-49EDF06E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459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9989A0-18F4-DC33-D7D8-4252084FB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382019-CE91-0752-5660-ABD0384CC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6B3B43-97D1-F1C6-0741-C022324EC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186489-F516-6FB9-FD5D-095676B20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79AD00-FA75-6667-E7A2-AF00B3B74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412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554D4-1AD1-317D-E4BF-0375173FF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1C9D6D-4B4C-5338-4875-00E043EC3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6B1040-C684-CEFB-9B45-0A96D86AA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D1685E-553E-4012-B7C1-EACB59945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D5E032-6DA0-EE1D-0D03-C7C68854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51A3ED-6C64-2F68-BA48-84148DD28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696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DB4ED7-41AA-7F0C-486A-D0EB6C3E0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CF31D1-5428-B97B-6CA4-C8C44B5A1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5073BE-83A6-D392-C335-9A5BA79B2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A389E7-3C1E-929C-9A5F-B077C3EF0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D07A542-F399-F12D-6E2D-AA80927B3D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A5C7062-0E26-A451-0BDD-2215F63C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535A7E7-7BA1-6377-B093-209357DD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240DBB9-C8BD-9BAA-A165-D45604461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625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95B4A0-91CE-38B8-EB81-7591592A0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8E123F2-EBDA-C384-2D75-B01E31B0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0E9DE5E-6FB2-9BF4-83DD-A89BABDF5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6F3F2E-F73A-B1BF-568F-681FC7776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935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57278F-8B03-9E05-748F-7ECB4FB4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DB1144-7AB1-7C27-4406-9AE224AE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7F9174-1D38-D890-F2AB-DFD1B8ED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124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572F1C-24A4-A75F-0D2B-6A0EBA15B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0A103C-E69A-F5AD-D828-B820D2C5F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5DE5AA-6097-642D-DD3C-743289D0F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16FFFB-DD16-68DA-F7BC-FDF13840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C6CBC3-0BB0-8045-390D-8BEF8E370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047314-009B-F0E0-3DDC-26DBE47B4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650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69752-7B6C-CA51-C9B3-4D041380D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8FF0281-3EE1-14CC-AEA2-F45B521A7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218723-FC9E-2241-2A66-BBAC9564F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0D9155-8A95-951C-A3AF-BFC901DA7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4BC4BC-F4C0-A54E-E1F0-7262977C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F9F961-8E8F-DCF1-811B-253B66CC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355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A86C7F-04B4-3427-FEB6-F287C8B14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59898D-94A8-E5B3-4203-B67C98CC2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2BDE8B-378F-0D7A-505E-52FFBB47D7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257E-B371-49BE-A84D-9D3FBFADE4A9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4E5934-8056-4038-8A95-B0134F6E2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06AD39-BD85-341E-EB58-DFE071E3E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EF0B9-FB89-4052-B24A-6C0DADDD59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384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0E397D-537D-8FBF-58D4-0BCB486000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sz="2800" dirty="0"/>
              <a:t>Titre: Spoutnik</a:t>
            </a:r>
            <a:br>
              <a:rPr lang="fr-CA" sz="2800" dirty="0"/>
            </a:br>
            <a:r>
              <a:rPr lang="fr-CA" sz="2800" dirty="0"/>
              <a:t>matière: science</a:t>
            </a:r>
            <a:br>
              <a:rPr lang="fr-CA" sz="2800" dirty="0"/>
            </a:br>
            <a:r>
              <a:rPr lang="fr-CA" sz="2800" dirty="0"/>
              <a:t>présenter à Daniel Blais</a:t>
            </a:r>
            <a:br>
              <a:rPr lang="fr-CA" sz="2800" dirty="0"/>
            </a:br>
            <a:r>
              <a:rPr lang="fr-CA" sz="2800" dirty="0"/>
              <a:t>fais par William Alain</a:t>
            </a:r>
            <a:br>
              <a:rPr lang="fr-CA" sz="2800" dirty="0"/>
            </a:br>
            <a:r>
              <a:rPr lang="fr-CA" sz="2800" dirty="0"/>
              <a:t>groupe 102</a:t>
            </a:r>
            <a:br>
              <a:rPr lang="fr-CA" sz="2800" dirty="0"/>
            </a:br>
            <a:r>
              <a:rPr lang="fr-CA" sz="2800" dirty="0" err="1"/>
              <a:t>esv</a:t>
            </a:r>
            <a:br>
              <a:rPr lang="fr-CA" sz="2800" dirty="0"/>
            </a:br>
            <a:r>
              <a:rPr lang="fr-CA" sz="2800" dirty="0"/>
              <a:t>13 février 2023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238418-BA41-2CC2-ACC4-3DF8EE9E0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307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C70B3F-A614-7095-E22F-4155AEFD3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D083D1B4-6F4C-5759-05FB-23198C6060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476127"/>
              </p:ext>
            </p:extLst>
          </p:nvPr>
        </p:nvGraphicFramePr>
        <p:xfrm>
          <a:off x="838200" y="1825625"/>
          <a:ext cx="10515597" cy="36386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39832376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1529886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3458871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spoutnik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Compagnon de route,</a:t>
                      </a:r>
                    </a:p>
                    <a:p>
                      <a:r>
                        <a:rPr lang="fr-C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satellite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178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Quoi? Qui?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satellite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021151"/>
                  </a:ext>
                </a:extLst>
              </a:tr>
              <a:tr h="1616768">
                <a:tc>
                  <a:txBody>
                    <a:bodyPr/>
                    <a:lstStyle/>
                    <a:p>
                      <a:r>
                        <a:rPr lang="fr-CA" dirty="0"/>
                        <a:t>Quand?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Oct. 1957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676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Pays?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Russe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retenir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Premier satellite</a:t>
                      </a:r>
                    </a:p>
                    <a:p>
                      <a:r>
                        <a:rPr lang="fr-C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artificiel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83882"/>
                  </a:ext>
                </a:extLst>
              </a:tr>
            </a:tbl>
          </a:graphicData>
        </a:graphic>
      </p:graphicFrame>
      <p:pic>
        <p:nvPicPr>
          <p:cNvPr id="10" name="Image 9">
            <a:extLst>
              <a:ext uri="{FF2B5EF4-FFF2-40B4-BE49-F238E27FC236}">
                <a16:creationId xmlns:a16="http://schemas.microsoft.com/office/drawing/2014/main" id="{0D19A218-1531-8283-07ED-A7F02A3AB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857" y="2594205"/>
            <a:ext cx="2226252" cy="15760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52600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51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Titre: Spoutnik matière: science présenter à Daniel Blais fais par William Alain groupe 102 esv 13 février 2023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Titre: Spoutnik matière: science présenter à Daniel Blais fais par William Alain groupe 102 esv 13 février 2023</dc:title>
  <dc:creator>walain74 William</dc:creator>
  <cp:lastModifiedBy>walain74 William</cp:lastModifiedBy>
  <cp:revision>1</cp:revision>
  <dcterms:created xsi:type="dcterms:W3CDTF">2023-02-13T14:19:16Z</dcterms:created>
  <dcterms:modified xsi:type="dcterms:W3CDTF">2023-02-13T14:41:06Z</dcterms:modified>
</cp:coreProperties>
</file>