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779B08-9510-AF06-AD93-D224F342D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BCCBC0-9FCE-8EE4-9BDA-014C82826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32FE03-1AFB-7A64-2308-7A30180CE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BB8-56A0-44D1-B158-51CB567E92E0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14336A-C60E-EE5D-8209-86FDDB610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8515A5-3135-BD71-47D5-F2AD40AA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CD5-1FCF-4535-BA90-B710622E8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269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554426-D6E8-85FE-6589-4BE5EFE14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A0B53E-5170-02EF-79E1-2D9ABE2BE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B835F1-D9D5-EEBF-AEA0-2D185387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BB8-56A0-44D1-B158-51CB567E92E0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D90BBA-E848-F036-500F-4435F7EB3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628701-C034-FDE6-957A-C2EEC3EF3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CD5-1FCF-4535-BA90-B710622E8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480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CE4FD4D-558F-3612-DD1B-72B884CE1F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C7FBA-B0F2-51F8-B70A-0F2E33514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35507F-3EFF-382B-09ED-A1CD5343E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BB8-56A0-44D1-B158-51CB567E92E0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C61BA4-BF2F-8781-61D5-3D2FF1E43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8D5E03-3510-58B5-2842-476B5DF7C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CD5-1FCF-4535-BA90-B710622E8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370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620B37-CB6B-F569-6059-B58C5187B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EA0E6E-B186-A6A7-8B81-13F74C578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ED28D6-B8A4-32DB-D10B-909A46028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BB8-56A0-44D1-B158-51CB567E92E0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EB3219-FCBD-14B9-FE20-A8234BAA3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952413-247C-9722-F7EE-B692FB131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CD5-1FCF-4535-BA90-B710622E8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147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0C75B-7DEF-9E2D-E99B-D7C2F97EC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39EA84-AC95-BD7C-C5DC-F1AB1365F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0CAD19-464C-1E2F-4056-D55F61D59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BB8-56A0-44D1-B158-51CB567E92E0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BD5AFF-61DC-901F-CB56-C0045933C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D90229-95ED-A7DE-5EE2-E611D365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CD5-1FCF-4535-BA90-B710622E8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533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0F0B48-ABDB-E4FB-A761-BDF32AFE0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AF2711-4567-CA8A-64A5-852953B14F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B56684-E10B-BA8A-9F7D-0557C4B2C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3752-DB94-2AF7-E9C1-4415622B1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BB8-56A0-44D1-B158-51CB567E92E0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410D3A-B010-4E6A-02F7-7C800ECB5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95D5E9-2F89-BC3E-2847-A8A9FA8C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CD5-1FCF-4535-BA90-B710622E8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517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74B2F-0280-3135-7CC1-D941959E0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409582-8825-5CC1-FB36-E1497E09E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DC479F9-8CB7-9DD9-1632-FCD5243F1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94DA751-2FDB-61D3-0267-C91A7A3EBC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C258290-25FF-63E8-7045-D3B420A31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5615866-3760-4F1C-E9D3-1A29F2AD1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BB8-56A0-44D1-B158-51CB567E92E0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2B262E1-6820-CDEB-A95C-B77409C63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F22EA39-D400-27FF-DE95-297A8997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CD5-1FCF-4535-BA90-B710622E8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486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3FEE6B-6A77-6413-7643-1DA636B45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A56469F-348A-4281-1339-87FD8BC0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BB8-56A0-44D1-B158-51CB567E92E0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C33484-6825-5E8D-0F8B-4930BC8E0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B7220AE-3E82-BBF0-F6F6-367F6DDB5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CD5-1FCF-4535-BA90-B710622E8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2614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B54BACD-A39A-F7B0-6B9B-1C93FD5F6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BB8-56A0-44D1-B158-51CB567E92E0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077A016-6EE4-69AE-2F15-92C8E23CB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31D7F7-9F6A-4A95-EA73-EA4F6033F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CD5-1FCF-4535-BA90-B710622E8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9198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184355-6062-AD85-5D47-70FF54B6C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EEFD4C-EBA2-1ACF-1C9F-68967DB54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EA3788-C0D4-2718-9B38-F90B98339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B70655-6EC9-84A7-87AA-DE61C2AC6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BB8-56A0-44D1-B158-51CB567E92E0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9577A6-4C92-B1FB-D46B-D81100AE4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C34EB6-5F15-16A8-FD48-A0D7918E5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CD5-1FCF-4535-BA90-B710622E8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287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E9B282-8739-5676-91B7-CCA5ADD03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9159A5-9057-7894-2F6C-5067CDD08B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6F4F4A7-6BE0-1A45-8A3C-B02D555D2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BFDFA3-065C-7311-6E64-AC5ED2149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BB8-56A0-44D1-B158-51CB567E92E0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4407E2-D84C-9511-435F-5B46112A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E69D06-3B9D-D14B-DAF7-4ECFF1A1D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ACD5-1FCF-4535-BA90-B710622E8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474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842334-AA42-1A8B-FC0D-77FBD206C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4D63B5-491C-3A28-9856-1A6241298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BB08CE-BC4D-CE46-9814-5369A0891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61BB8-56A0-44D1-B158-51CB567E92E0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0096EB-5347-F9F3-7FD1-C65459CD5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C643A4-723C-6337-1B16-38AE95369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FACD5-1FCF-4535-BA90-B710622E8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436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130BB2-74F0-4411-314A-D11295BE63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sz="1600" dirty="0"/>
              <a:t>Modèle </a:t>
            </a:r>
            <a:r>
              <a:rPr lang="fr-CA" sz="1600" dirty="0" err="1"/>
              <a:t>corpulaire</a:t>
            </a:r>
            <a:r>
              <a:rPr lang="fr-CA" sz="1600" dirty="0"/>
              <a:t> fais par Williams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96C024-539F-683F-B296-A65B9A687B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73238"/>
            <a:ext cx="9144000" cy="1655762"/>
          </a:xfrm>
        </p:spPr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01706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38C118-F2F5-A979-2D86-B37FCFF64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8EA0CDA4-8BF8-DAB2-474A-54DB40C9F1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40177"/>
            <a:ext cx="1335140" cy="118882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43E28B7-38BB-AEF7-497F-B9745400B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6450" y="2240176"/>
            <a:ext cx="2219136" cy="118882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64A59B4-7E58-C1FA-FF87-5416BCAA18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3278" y="2295044"/>
            <a:ext cx="1054699" cy="107908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D7F06238-FD9A-3FB4-7B7D-5F67FC11874C}"/>
              </a:ext>
            </a:extLst>
          </p:cNvPr>
          <p:cNvSpPr txBox="1"/>
          <p:nvPr/>
        </p:nvSpPr>
        <p:spPr>
          <a:xfrm>
            <a:off x="520505" y="3499655"/>
            <a:ext cx="1975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Substance pure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D78C01A-0B05-A9D1-AACA-4BB7EED2376B}"/>
              </a:ext>
            </a:extLst>
          </p:cNvPr>
          <p:cNvSpPr txBox="1"/>
          <p:nvPr/>
        </p:nvSpPr>
        <p:spPr>
          <a:xfrm>
            <a:off x="2841674" y="3615397"/>
            <a:ext cx="17303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Mélange</a:t>
            </a:r>
          </a:p>
          <a:p>
            <a:r>
              <a:rPr lang="fr-CA" dirty="0"/>
              <a:t>Hétérogène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Plusieurs </a:t>
            </a:r>
          </a:p>
          <a:p>
            <a:r>
              <a:rPr lang="fr-CA" dirty="0"/>
              <a:t>Phase</a:t>
            </a:r>
          </a:p>
          <a:p>
            <a:endParaRPr lang="fr-CA" dirty="0"/>
          </a:p>
          <a:p>
            <a:r>
              <a:rPr lang="fr-CA" dirty="0"/>
              <a:t>Désordonnée non uniforme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C65CC47-E29E-8418-76B0-1BDAFE056423}"/>
              </a:ext>
            </a:extLst>
          </p:cNvPr>
          <p:cNvSpPr txBox="1"/>
          <p:nvPr/>
        </p:nvSpPr>
        <p:spPr>
          <a:xfrm>
            <a:off x="4983278" y="3615397"/>
            <a:ext cx="2345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Mélange homogène lipide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F2F1D3A-555F-C45B-E244-12A2DA58EDA8}"/>
              </a:ext>
            </a:extLst>
          </p:cNvPr>
          <p:cNvSpPr txBox="1"/>
          <p:nvPr/>
        </p:nvSpPr>
        <p:spPr>
          <a:xfrm>
            <a:off x="5753686" y="3182642"/>
            <a:ext cx="126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solution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0234739-E723-3EB0-BD76-EA412EE3B94A}"/>
              </a:ext>
            </a:extLst>
          </p:cNvPr>
          <p:cNvSpPr txBox="1"/>
          <p:nvPr/>
        </p:nvSpPr>
        <p:spPr>
          <a:xfrm>
            <a:off x="4318782" y="4684542"/>
            <a:ext cx="2219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1 phase distribution uniforme ordonnée</a:t>
            </a:r>
          </a:p>
        </p:txBody>
      </p:sp>
    </p:spTree>
    <p:extLst>
      <p:ext uri="{BB962C8B-B14F-4D97-AF65-F5344CB8AC3E}">
        <p14:creationId xmlns:p14="http://schemas.microsoft.com/office/powerpoint/2010/main" val="1276332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Modèle corpulaire fais par Williams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Modèle corpulaire fais par Williams</dc:title>
  <dc:creator>walain74 William</dc:creator>
  <cp:lastModifiedBy>walain74 William</cp:lastModifiedBy>
  <cp:revision>1</cp:revision>
  <dcterms:created xsi:type="dcterms:W3CDTF">2023-02-21T15:43:35Z</dcterms:created>
  <dcterms:modified xsi:type="dcterms:W3CDTF">2023-02-21T16:03:54Z</dcterms:modified>
</cp:coreProperties>
</file>