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DBE3AD-9C9E-499E-A76A-611F13E9168A}" v="21" dt="2023-03-14T14:27:42.821"/>
    <p1510:client id="{6C5F5D9D-8515-05B6-2CBB-2978287EAE9B}" v="706" dt="2023-03-14T14:58:52.954"/>
    <p1510:client id="{7AF1BC24-D9DC-758C-704D-41FF80C16401}" v="231" dt="2023-03-16T23:06:23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29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6660 10427 16383 0 0,'0'0'0'0'0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42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9438 8153 16383 0 0,'-4'-4'0'0'0,"-2"-5"0"0"0,5-9 0 0 0,11-14 0 0 0,8-6 0 0 0,4-1 0 0 0,3 4 0 0 0,1 2 0 0 0,0 8 0 0 0,-1 8 0 0 0,-1 6 0 0 0,4 6 0 0 0,0 3 0 0 0,0 6 0 0 0,-1 6 0 0 0,-6 6 0 0 0,-5 7 0 0 0,-6 5 0 0 0,-5 0 0 0 0,-3 0 0 0 0,-2 3 0 0 0,-1-1 0 0 0,-8 4 0 0 0,-6-6 0 0 0,-5-6 0 0 0,-6-7 0 0 0,-3-7 0 0 0,0-4 0 0 0,1-7 0 0 0,5-6 0 0 0,7-7 0 0 0,5-3 0 0 0,6-7 0 0 0,6-2 0 0 0,8 3 0 0 0,6 7 0 0 0,13 5 0 0 0,5 5 0 0 0,1 5 0 0 0,-1 2 0 0 0,2 1 0 0 0,-1 1 0 0 0,-3 4 0 0 0,-3 6 0 0 0,-6 7 0 0 0,-6 5 0 0 0,-11 3 0 0 0,-9 1 0 0 0,-9-5 0 0 0,-5-2 0 0 0,-8-4 0 0 0,-3-5 0 0 0,0-4 0 0 0,0-4 0 0 0,-2-2 0 0 0,0-1 0 0 0,2-4 0 0 0,1-10 0 0 0,6-7 0 0 0,3-2 0 0 0,0-3 0 0 0,0 1 0 0 0,7 0 0 0 0,17 4 0 0 0,11 10 0 0 0,8 6 0 0 0,3 9 0 0 0,1 3 0 0 0,4 5 0 0 0,-4 4 0 0 0,-6 3 0 0 0,-7 2 0 0 0,-10 1 0 0 0,-10 1 0 0 0,-11-3 0 0 0,-8-5 0 0 0,-3-6 0 0 0,-4-7 0 0 0,2-9 0 0 0,6-6 0 0 0,8-6 0 0 0,6-3 0 0 0,4-5 0 0 0,4-3 0 0 0,5-3 0 0 0,6 3 0 0 0,9 7 0 0 0,15 8 0 0 0,8 6 0 0 0,2 5 0 0 0,1 2 0 0 0,-3 3 0 0 0,-5 4 0 0 0,-9 6 0 0 0,-9 4 0 0 0,-8 4 0 0 0,-6 7 0 0 0,-3 2 0 0 0,-2 1 0 0 0,-2-1 0 0 0,0 3 0 0 0,1 0 0 0 0,-1-1 0 0 0,-2-2 0 0 0,-6-6 0 0 0,-4-7 0 0 0,-7-6 0 0 0,-5-4 0 0 0,-1-3 0 0 0,-4-10 0 0 0,3-7 0 0 0,-2-10 0 0 0,0-8 0 0 0,6-2 0 0 0,2 1 0 0 0,10 2 0 0 0,10 6 0 0 0,9 9 0 0 0,8 6 0 0 0,9 6 0 0 0,4 3 0 0 0,2 2 0 0 0,-1 1 0 0 0,6 4 0 0 0,-3 5 0 0 0,-2 5 0 0 0,-7 4 0 0 0,-7 2 0 0 0,-7 6 0 0 0,-8 2 0 0 0,-8-1 0 0 0,-7 0 0 0 0,-6-2 0 0 0,-2-4 0 0 0,-1-3 0 0 0,-2-1 0 0 0,1-3 0 0 0,-4-4 0 0 0,-1-4 0 0 0,0-3 0 0 0,3-7 0 0 0,-4-6 0 0 0,1-1 0 0 0,0-4 0 0 0,2-2 0 0 0,5-3 0 0 0,7-2 0 0 0,6-2 0 0 0,4-3 0 0 0,3-2 0 0 0,5-4 0 0 0,11 0 0 0 0,7 5 0 0 0,6 7 0 0 0,4 8 0 0 0,0 5 0 0 0,-2 4 0 0 0,3 2 0 0 0,0 2 0 0 0,-2 0 0 0 0,-2 1 0 0 0,1-1 0 0 0,1 0 0 0 0,-2 3 0 0 0,-5 6 0 0 0,-3 4 0 0 0,-4 4 0 0 0,-6 2 0 0 0,-4 7 0 0 0,-3 2 0 0 0,-2-1 0 0 0,-1 0 0 0 0,-5 6 0 0 0,-5-2 0 0 0,-5-7 0 0 0,-4-4 0 0 0,-6-5 0 0 0,-3-9 0 0 0,0-6 0 0 0,0-3 0 0 0,-2-2 0 0 0,-1-3 0 0 0,2-5 0 0 0,2-4 0 0 0,1-3 0 0 0,5-2 0 0 0,7-2 0 0 0,5 0 0 0 0,4-5 0 0 0,4 0 0 0 0,1-1 0 0 0,4 2 0 0 0,6 5 0 0 0,5 7 0 0 0,4 5 0 0 0,6 9 0 0 0,-1 8 0 0 0,-1 11 0 0 0,0 6 0 0 0,-4 3 0 0 0,-9 1 0 0 0,-11-1 0 0 0,-12-5 0 0 0,-8-2 0 0 0,-4-4 0 0 0,-6-9 0 0 0,-2-14 0 0 0,1-9 0 0 0,3-14 0 0 0,5-5 0 0 0,8-1 0 0 0,9 2 0 0 0,11 7 0 0 0,8 7 0 0 0,10 8 0 0 0,5 6 0 0 0,3 4 0 0 0,-1 2 0 0 0,2 1 0 0 0,1 4 0 0 0,-2 6 0 0 0,-2 4 0 0 0,-2 5 0 0 0,-5 1 0 0 0,2 6 0 0 0,-4 2 0 0 0,-4 0 0 0 0,-9-1 0 0 0,-9-6 0 0 0,-13-6 0 0 0,-11-5 0 0 0,-13-6 0 0 0,-4-3 0 0 0,2-2 0 0 0,5 0 0 0 0,-1-2 0 0 0,3 1 0 0 0,4 0 0 0 0,3-3 0 0 0,6-2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39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9466 8276 16383 0 0,'4'0'0'0'0,"5"0"0"0"0,4 0 0 0 0,9 0 0 0 0,4 0 0 0 0,5-4 0 0 0,9-5 0 0 0,3-2 0 0 0,-4-1 0 0 0,-3-4 0 0 0,-5-3 0 0 0,-4 3 0 0 0,-1-1 0 0 0,-3 2 0 0 0,9 1 0 0 0,1 2 0 0 0,0 3 0 0 0,2 3 0 0 0,-2 2 0 0 0,-2 3 0 0 0,-2 1 0 0 0,1 0 0 0 0,-1 5 0 0 0,0 4 0 0 0,-2 6 0 0 0,-2 3 0 0 0,-1 0 0 0 0,-1-5 0 0 0,0-3 0 0 0,-1-1 0 0 0,5 7 0 0 0,0 1 0 0 0,1 1 0 0 0,-2 1 0 0 0,4-3 0 0 0,4 1 0 0 0,5 0 0 0 0,-1 3 0 0 0,-2-3 0 0 0,-4-5 0 0 0,6 1 0 0 0,-1-3 0 0 0,-2 2 0 0 0,-3-2 0 0 0,1-2 0 0 0,-2-3 0 0 0,-2-2 0 0 0,-2-1 0 0 0,2-2 0 0 0,1 0 0 0 0,2-1 0 0 0,5 1 0 0 0,-1-1 0 0 0,-2 1 0 0 0,-3 0 0 0 0,1 0 0 0 0,3 0 0 0 0,9 0 0 0 0,4 0 0 0 0,-2 0 0 0 0,4 0 0 0 0,-3 0 0 0 0,-5 0 0 0 0,-2 0 0 0 0,-4 0 0 0 0,-4 0 0 0 0,1-9 0 0 0,-1-5 0 0 0,-3-2 0 0 0,-2 2 0 0 0,-2 1 0 0 0,3 1 0 0 0,0 3 0 0 0,0 3 0 0 0,6 3 0 0 0,2 2 0 0 0,3 0 0 0 0,7 2 0 0 0,-1-1 0 0 0,6 1 0 0 0,-3-1 0 0 0,-2 1 0 0 0,0-1 0 0 0,-4 0 0 0 0,-5 0 0 0 0,-5 0 0 0 0,0 0 0 0 0,2 0 0 0 0,0 0 0 0 0,2 0 0 0 0,-1 0 0 0 0,-3 0 0 0 0,-3 0 0 0 0,2-4 0 0 0,-1-2 0 0 0,-1 1 0 0 0,-2 1 0 0 0,2 1 0 0 0,1 1 0 0 0,-2 1 0 0 0,8 1 0 0 0,0 0 0 0 0,-1 0 0 0 0,-3 0 0 0 0,1 1 0 0 0,-1-1 0 0 0,-3 0 0 0 0,-2 0 0 0 0,2 0 0 0 0,1 0 0 0 0,-3 0 0 0 0,0 0 0 0 0,2 0 0 0 0,0 0 0 0 0,-1 0 0 0 0,-2 0 0 0 0,3 0 0 0 0,4 0 0 0 0,0 0 0 0 0,3 0 0 0 0,-2 0 0 0 0,-2 0 0 0 0,-3 0 0 0 0,1 0 0 0 0,-4 0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391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10118 8143 16383 0 0,'4'-3'0'0'0,"5"-3"0"0"0,9 2 0 0 0,5 0 0 0 0,7 1 0 0 0,11 1 0 0 0,2 1 0 0 0,7 1 0 0 0,-2 0 0 0 0,-5 0 0 0 0,3 0 0 0 0,1 1 0 0 0,6-1 0 0 0,2 0 0 0 0,3 0 0 0 0,1 0 0 0 0,-6 0 0 0 0,0 0 0 0 0,-5 0 0 0 0,3 0 0 0 0,4 0 0 0 0,11 0 0 0 0,6 0 0 0 0,-1 0 0 0 0,0 0 0 0 0,-4 0 0 0 0,-9 0 0 0 0,-7 0 0 0 0,-8 0 0 0 0,-7 0 0 0 0,-7 0 0 0 0,1 0 0 0 0,8 9 0 0 0,14 6 0 0 0,7 6 0 0 0,11-2 0 0 0,5 1 0 0 0,-1-3 0 0 0,-5 4 0 0 0,-11-2 0 0 0,-10-4 0 0 0,-11-1 0 0 0,-4-2 0 0 0,-3-4 0 0 0,-3-3 0 0 0,-2-3 0 0 0,3 3 0 0 0,-1 1 0 0 0,-3-2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392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10736 5762 16383 0 0,'-9'0'0'0'0,"-5"0"0"0"0,-6-4 0 0 0,-2-6 0 0 0,-6-8 0 0 0,-7-11 0 0 0,-6-12 0 0 0,-4-12 0 0 0,1-2 0 0 0,0-3 0 0 0,7 3 0 0 0,2 4 0 0 0,3 6 0 0 0,2 2 0 0 0,7-3 0 0 0,7 1 0 0 0,6 1 0 0 0,6 0 0 0 0,2 3 0 0 0,2 5 0 0 0,1 0 0 0 0,1 3 0 0 0,3-6 0 0 0,6 0 0 0 0,12-2 0 0 0,7 3 0 0 0,1 7 0 0 0,5 6 0 0 0,2 6 0 0 0,4 7 0 0 0,-2 5 0 0 0,0 4 0 0 0,-2 3 0 0 0,-5-3 0 0 0,-7-9 0 0 0,-8-7 0 0 0,-7-3 0 0 0,-6-6 0 0 0,-3-3 0 0 0,-2 1 0 0 0,6-4 0 0 0,12 5 0 0 0,24-2 0 0 0,28 0 0 0 0,24 5 0 0 0,19 7 0 0 0,23 6 0 0 0,10 7 0 0 0,14 3 0 0 0,3 2 0 0 0,-6 2 0 0 0,-20 0 0 0 0,-21 1 0 0 0,-27-1 0 0 0,-24 4 0 0 0,-19 4 0 0 0,-14 6 0 0 0,-13 7 0 0 0,0 9 0 0 0,-4 11 0 0 0,0 12 0 0 0,-3 13 0 0 0,-4 8 0 0 0,-2 0 0 0 0,-3-1 0 0 0,-6-5 0 0 0,-5-14 0 0 0,-7-17 0 0 0,-7-18 0 0 0,-5-17 0 0 0,3-13 0 0 0,5-12 0 0 0,14-11 0 0 0,21 1 0 0 0,10 5 0 0 0,19 8 0 0 0,9 6 0 0 0,9 6 0 0 0,1 8 0 0 0,2 9 0 0 0,8 10 0 0 0,4 11 0 0 0,-3 9 0 0 0,-5 5 0 0 0,-12 3 0 0 0,-15-2 0 0 0,-15 3 0 0 0,-12-2 0 0 0,-9 2 0 0 0,-5 2 0 0 0,-17 1 0 0 0,-32 0 0 0 0,-32-4 0 0 0,-41-10 0 0 0,-28-7 0 0 0,-17-4 0 0 0,-7-7 0 0 0,-3-6 0 0 0,7-6 0 0 0,14-5 0 0 0,6-2 0 0 0,20-1 0 0 0,19-1 0 0 0,20-1 0 0 0,22-3 0 0 0,29-8 0 0 0,26-3 0 0 0,18 2 0 0 0,21 3 0 0 0,14 3 0 0 0,12 4 0 0 0,6 2 0 0 0,5 1 0 0 0,-1 1 0 0 0,3 1 0 0 0,-3 8 0 0 0,-3 15 0 0 0,-8 8 0 0 0,-8 3 0 0 0,-9 7 0 0 0,-9 1 0 0 0,-13-4 0 0 0,-13-3 0 0 0,-10-9 0 0 0,-8-9 0 0 0,-8 1 0 0 0,-9-2 0 0 0,-1-5 0 0 0,-13-4 0 0 0,-15-3 0 0 0,-13-3 0 0 0,-7-2 0 0 0,-6 0 0 0 0,-5-6 0 0 0,-9-5 0 0 0,5-5 0 0 0,2-4 0 0 0,14-3 0 0 0,13-2 0 0 0,14 4 0 0 0,13 2 0 0 0,14-4 0 0 0,11-2 0 0 0,13-1 0 0 0,12 1 0 0 0,7 0 0 0 0,2 5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3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10969 9758 16383 0 0,'4'3'0'0'0,"5"6"0"0"0,1 5 0 0 0,-1 8 0 0 0,-3 3 0 0 0,-5 3 0 0 0,-7-5 0 0 0,-7-5 0 0 0,-22-3 0 0 0,-8-3 0 0 0,-5-3 0 0 0,1-4 0 0 0,6-7 0 0 0,9-6 0 0 0,10-6 0 0 0,13-4 0 0 0,12-4 0 0 0,9 3 0 0 0,10 4 0 0 0,10 5 0 0 0,3 3 0 0 0,3 8 0 0 0,0 8 0 0 0,-3 5 0 0 0,-12 5 0 0 0,-13-5 0 0 0,-4-8 0 0 0,3-2 0 0 0,2 3 0 0 0,-2 3 0 0 0,-3 9 0 0 0,-5 4 0 0 0,-11-10 0 0 0,-5-14 0 0 0,2-11 0 0 0,2-8 0 0 0,3-12 0 0 0,7-5 0 0 0,7 1 0 0 0,7 6 0 0 0,9 8 0 0 0,5 11 0 0 0,-3 12 0 0 0,-5 10 0 0 0,-10 14 0 0 0,-10 3 0 0 0,-13-3 0 0 0,-8-5 0 0 0,-4-11 0 0 0,-2-11 0 0 0,-9-9 0 0 0,-1-10 0 0 0,5-6 0 0 0,8-2 0 0 0,9-3 0 0 0,11-1 0 0 0,9 5 0 0 0,9 8 0 0 0,10 8 0 0 0,9 4 0 0 0,3 9 0 0 0,0 8 0 0 0,-7 10 0 0 0,-7 6 0 0 0,-8 2 0 0 0,-6 1 0 0 0,-8-1 0 0 0,-7-5 0 0 0,-7-10 0 0 0,-5-11 0 0 0,2-10 0 0 0,3-7 0 0 0,5-4 0 0 0,4 0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3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15913 9849 16383 0 0,'0'0'0'0'0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14085 6531 16383 0 0,'-5'0'0'0'0,"-3"-6"0"0"0,1-7 0 0 0,-5-2 0 0 0,1-4 0 0 0,1-4 0 0 0,2-4 0 0 0,4-4 0 0 0,1-1 0 0 0,2-2 0 0 0,1 0 0 0 0,0-1 0 0 0,1 1 0 0 0,-1 0 0 0 0,1 0 0 0 0,-1 0 0 0 0,0 0 0 0 0,0 0 0 0 0,0 1 0 0 0,0-1 0 0 0,0 1 0 0 0,0-1 0 0 0,6 6 0 0 0,2 2 0 0 0,-1 0 0 0 0,4 4 0 0 0,7 0 0 0 0,5 4 0 0 0,5 5 0 0 0,3 5 0 0 0,2 3 0 0 0,1 3 0 0 0,1 2 0 0 0,0 0 0 0 0,-1 1 0 0 0,0 0 0 0 0,1 0 0 0 0,-2 0 0 0 0,1-1 0 0 0,0 0 0 0 0,-1 0 0 0 0,1 0 0 0 0,-1 0 0 0 0,1 0 0 0 0,0 0 0 0 0,-7 6 0 0 0,-6 7 0 0 0,-8 8 0 0 0,-6 5 0 0 0,-4-7 0 0 0,-3-12 0 0 0,0-14 0 0 0,4-5 0 0 0,2-6 0 0 0,6-1 0 0 0,6 4 0 0 0,0-2 0 0 0,3 2 0 0 0,-2-2 0 0 0,1 2 0 0 0,-2-2 0 0 0,1 1 0 0 0,3-2 0 0 0,3 3 0 0 0,4 3 0 0 0,2-2 0 0 0,2 1 0 0 0,1 3 0 0 0,0 4 0 0 0,0 2 0 0 0,0 2 0 0 0,0 1 0 0 0,0 2 0 0 0,-5-7 0 0 0,-3-1 0 0 0,0 1 0 0 0,2 0 0 0 0,1 2 0 0 0,2 2 0 0 0,1 1 0 0 0,1 0 0 0 0,1 1 0 0 0,0 0 0 0 0,0 1 0 0 0,0-1 0 0 0,0 0 0 0 0,-1 0 0 0 0,1 1 0 0 0,0-1 0 0 0,-1 0 0 0 0,1 0 0 0 0,-1 0 0 0 0,1 0 0 0 0,0 0 0 0 0,-1 5 0 0 0,1 3 0 0 0,-6 5 0 0 0,-2 0 0 0 0,-6 4 0 0 0,1-1 0 0 0,-5 3 0 0 0,2-3 0 0 0,-3 3 0 0 0,-4 3 0 0 0,-3 4 0 0 0,-4 3 0 0 0,-2 2 0 0 0,-2 2 0 0 0,0 1 0 0 0,-6 0 0 0 0,-3 0 0 0 0,1 1 0 0 0,-4-7 0 0 0,0-2 0 0 0,-4-5 0 0 0,-4-6 0 0 0,6-6 0 0 0,12-5 0 0 0,5-8 0 0 0,9-3 0 0 0,2-7 0 0 0,4-1 0 0 0,6 2 0 0 0,3 4 0 0 0,3 3 0 0 0,-3-3 0 0 0,-1-1 0 0 0,1 3 0 0 0,2 1 0 0 0,1 3 0 0 0,2 1 0 0 0,1 1 0 0 0,0 1 0 0 0,1 0 0 0 0,0 1 0 0 0,0-1 0 0 0,0 0 0 0 0,-1 1 0 0 0,1-1 0 0 0,0 0 0 0 0,-1 0 0 0 0,1 0 0 0 0,0 0 0 0 0,-1 0 0 0 0,-5 5 0 0 0,-2 3 0 0 0,0 5 0 0 0,-4 6 0 0 0,0 0 0 0 0,-4 3 0 0 0,-5 2 0 0 0,2-2 0 0 0,-3 1 0 0 0,3-4 0 0 0,-2 1 0 0 0,-2 3 0 0 0,-3 3 0 0 0,-4 2 0 0 0,4 3 0 0 0,1 2 0 0 0,-2 1 0 0 0,-2 0 0 0 0,-1 0 0 0 0,-2 0 0 0 0,-7 0 0 0 0,-8-6 0 0 0,-8-2 0 0 0,-6-5 0 0 0,-4-1 0 0 0,9-3 0 0 0,14-5 0 0 0,14-5 0 0 0,12-3 0 0 0,8-2 0 0 0,6-2 0 0 0,2 0 0 0 0,3-1 0 0 0,-1 0 0 0 0,0 0 0 0 0,0 0 0 0 0,-2 1 0 0 0,1 0 0 0 0,-1 0 0 0 0,-1 0 0 0 0,1 0 0 0 0,-1 0 0 0 0,1 0 0 0 0,-1 0 0 0 0,1 0 0 0 0,-1 0 0 0 0,1 6 0 0 0,0 1 0 0 0,-1 1 0 0 0,1-3 0 0 0,-1 0 0 0 0,1-3 0 0 0,0 0 0 0 0,-7 4 0 0 0,-1 1 0 0 0,1 0 0 0 0,1-1 0 0 0,1-2 0 0 0,-4 4 0 0 0,0 1 0 0 0,1-2 0 0 0,-4 5 0 0 0,0-1 0 0 0,2-1 0 0 0,3-3 0 0 0,-4 3 0 0 0,1 0 0 0 0,1 4 0 0 0,3-1 0 0 0,-4 4 0 0 0,-6 5 0 0 0,0-3 0 0 0,-4 3 0 0 0,3-3 0 0 0,3-5 0 0 0,-2 1 0 0 0,3-2 0 0 0,-4 2 0 0 0,3 5 0 0 0,2 4 0 0 0,-2 5 0 0 0,-4 2 0 0 0,0-4 0 0 0,-2-1 0 0 0,-4 1 0 0 0,-3 2 0 0 0,-3 1 0 0 0,4 2 0 0 0,0 0 0 0 0,-1 2 0 0 0,-2-1 0 0 0,-2 1 0 0 0,-1 0 0 0 0,-1 0 0 0 0,-1 0 0 0 0,-6-6 0 0 0,-2-2 0 0 0,1 0 0 0 0,-5-4 0 0 0,0 0 0 0 0,-4-4 0 0 0,-4-5 0 0 0,-6 1 0 0 0,-3-1 0 0 0,-2-4 0 0 0,-3-3 0 0 0,0-3 0 0 0,0-1 0 0 0,-1-2 0 0 0,1 0 0 0 0,0 0 0 0 0,0-1 0 0 0,0 0 0 0 0,0 1 0 0 0,1 0 0 0 0,-1 0 0 0 0,0 0 0 0 0,7-6 0 0 0,12-2 0 0 0,15 1 0 0 0,8 7 0 0 0,2 9 0 0 0,0 9 0 0 0,-9 1 0 0 0,-3 4 0 0 0,-7-3 0 0 0,-3 1 0 0 0,-4 3 0 0 0,-6-3 0 0 0,1 1 0 0 0,-1-3 0 0 0,2 0 0 0 0,0-2 0 0 0,-3-5 0 0 0,-3-4 0 0 0,3 3 0 0 0,-1-2 0 0 0,-2-1 0 0 0,-1-2 0 0 0,2 3 0 0 0,1 0 0 0 0,-1-1 0 0 0,-3 3 0 0 0,-2 1 0 0 0,-1-3 0 0 0,-2-2 0 0 0,0-3 0 0 0,5 4 0 0 0,1 1 0 0 0,1-2 0 0 0,-3-1 0 0 0,0 3 0 0 0,-2 1 0 0 0,-2-2 0 0 0,0-2 0 0 0,0-2 0 0 0,-1-2 0 0 0,0-1 0 0 0,0 0 0 0 0,0-2 0 0 0,0 1 0 0 0,1 0 0 0 0,-1-1 0 0 0,0 1 0 0 0,1 0 0 0 0,-1 0 0 0 0,6-6 0 0 0,2-2 0 0 0,6-5 0 0 0,5-6 0 0 0,1 0 0 0 0,1-2 0 0 0,-1 2 0 0 0,-5 5 0 0 0,1-2 0 0 0,-3 3 0 0 0,4-3 0 0 0,-3 2 0 0 0,4-3 0 0 0,3-4 0 0 0,4-4 0 0 0,-1 2 0 0 0,0-1 0 0 0,2-2 0 0 0,3-2 0 0 0,1-2 0 0 0,2-2 0 0 0,2-1 0 0 0,6 5 0 0 0,1 13 0 0 0,1 15 0 0 0,-2 13 0 0 0,-7 10 0 0 0,-9 7 0 0 0,-9-2 0 0 0,-7-5 0 0 0,1-2 0 0 0,-1-3 0 0 0,-1-6 0 0 0,3 2 0 0 0,0-3 0 0 0,-1-2 0 0 0,-2-3 0 0 0,3 3 0 0 0,0 1 0 0 0,-1-3 0 0 0,-3-1 0 0 0,-1-3 0 0 0,-3-1 0 0 0,-1-1 0 0 0,0-1 0 0 0,-1 0 0 0 0,0 0 0 0 0,0-6 0 0 0,0-2 0 0 0,0 0 0 0 0,6-3 0 0 0,2-1 0 0 0,0 2 0 0 0,-2 3 0 0 0,-1-4 0 0 0,-2 1 0 0 0,-2-4 0 0 0,0 0 0 0 0,5-2 0 0 0,2 0 0 0 0,5-2 0 0 0,1 2 0 0 0,-3 3 0 0 0,-2-1 0 0 0,-3 2 0 0 0,3-4 0 0 0,0 2 0 0 0,-1 3 0 0 0,-2 3 0 0 0,-2-3 0 0 0,-1-4 0 0 0,-2-1 0 0 0,0-3 0 0 0,-1 2 0 0 0,5-2 0 0 0,3-3 0 0 0,-1 1 0 0 0,5 0 0 0 0,0 2 0 0 0,-2 5 0 0 0,3-1 0 0 0,0 3 0 0 0,3-4 0 0 0,-1 2 0 0 0,3-2 0 0 0,4-5 0 0 0,4-4 0 0 0,3-4 0 0 0,3-2 0 0 0,7 3 0 0 0,-2 8 0 0 0,-3 11 0 0 0,-6 9 0 0 0,-9 3 0 0 0,0 8 0 0 0,-5 1 0 0 0,-4-1 0 0 0,-4-2 0 0 0,-2-3 0 0 0,-3-3 0 0 0,-1-1 0 0 0,0-1 0 0 0,0-2 0 0 0,-1 1 0 0 0,1 0 0 0 0,0-1 0 0 0,0 1 0 0 0,0-1 0 0 0,1 1 0 0 0,-1 0 0 0 0,6-6 0 0 0,2-1 0 0 0,0 0 0 0 0,-2 1 0 0 0,5-4 0 0 0,-1 0 0 0 0,-1 1 0 0 0,4-3 0 0 0,-1 0 0 0 0,4-3 0 0 0,4-5 0 0 0,0 1 0 0 0,1-3 0 0 0,-2 4 0 0 0,2-2 0 0 0,-4 3 0 0 0,-4 4 0 0 0,2-1 0 0 0,-2 2 0 0 0,2-4 0 0 0,5-3 0 0 0,-1 0 0 0 0,2-1 0 0 0,4-4 0 0 0,2-3 0 0 0,3-3 0 0 0,2-2 0 0 0,-4 5 0 0 0,-1 0 0 0 0,0 0 0 0 0,2-1 0 0 0,2-2 0 0 0,0-2 0 0 0,2 0 0 0 0,1-1 0 0 0,0-1 0 0 0,6 6 0 0 0,8 7 0 0 0,1 8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17171 7567 16383 0 0,'6'0'0'0'0,"7"0"0"0"0,8 0 0 0 0,5 0 0 0 0,5 0 0 0 0,2 0 0 0 0,2 0 0 0 0,0 0 0 0 0,0 0 0 0 0,0 0 0 0 0,-1 0 0 0 0,0 0 0 0 0,0 0 0 0 0,0 0 0 0 0,0 0 0 0 0,-1 0 0 0 0,1 0 0 0 0,-1 0 0 0 0,1 0 0 0 0,-6 6 0 0 0,-3 1 0 0 0,2 1 0 0 0,1-3 0 0 0,1 0 0 0 0,-4 3 0 0 0,0 1 0 0 0,1-1 0 0 0,2-2 0 0 0,1-3 0 0 0,3 0 0 0 0,-6 3 0 0 0,0 2 0 0 0,1-1 0 0 0,-5 5 0 0 0,0-1 0 0 0,2-2 0 0 0,3 4 0 0 0,2-1 0 0 0,2-2 0 0 0,-4 3 0 0 0,-1-1 0 0 0,0 3 0 0 0,3-1 0 0 0,1-2 0 0 0,-5 1 0 0 0,0 0 0 0 0,1-3 0 0 0,2-3 0 0 0,-4 2 0 0 0,0 1 0 0 0,1-2 0 0 0,3 4 0 0 0,1-1 0 0 0,3-2 0 0 0,-6 3 0 0 0,0 0 0 0 0,-5 4 0 0 0,0-2 0 0 0,1-3 0 0 0,4 3 0 0 0,2-1 0 0 0,3-3 0 0 0,1-3 0 0 0,-4 2 0 0 0,-2 1 0 0 0,1-2 0 0 0,-4 4 0 0 0,-1-1 0 0 0,2-2 0 0 0,-3 3 0 0 0,0 0 0 0 0,-2 4 0 0 0,0-2 0 0 0,3-3 0 0 0,-3 3 0 0 0,2-1 0 0 0,-3 2 0 0 0,1 0 0 0 0,4-4 0 0 0,2-3 0 0 0,-2 3 0 0 0,1-1 0 0 0,-4 4 0 0 0,0-1 0 0 0,3 4 0 0 0,2-2 0 0 0,-2 3 0 0 0,1-2 0 0 0,-5 2 0 0 0,1-2 0 0 0,-3 2 0 0 0,2-2 0 0 0,2-4 0 0 0,-2 2 0 0 0,2-1 0 0 0,-3 2 0 0 0,1-1 0 0 0,-2 3 0 0 0,1-2 0 0 0,-2 3 0 0 0,-4 4 0 0 0,2-2 0 0 0,-2 1 0 0 0,3-3 0 0 0,-1 2 0 0 0,-3-3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19011 8578 16383 0 0,'0'-6'0'0'0,"5"-1"0"0"0,9-1 0 0 0,1-3 0 0 0,3-1 0 0 0,0-4 0 0 0,2 2 0 0 0,3 2 0 0 0,3 3 0 0 0,4 4 0 0 0,-4-4 0 0 0,-1 1 0 0 0,-4-5 0 0 0,0 0 0 0 0,2-4 0 0 0,3 2 0 0 0,2-3 0 0 0,3 2 0 0 0,-4-2 0 0 0,-1 1 0 0 0,-5-1 0 0 0,-1 2 0 0 0,3 4 0 0 0,3 4 0 0 0,-4-3 0 0 0,2 1 0 0 0,1 2 0 0 0,-4-3 0 0 0,2 0 0 0 0,-5-4 0 0 0,-4-5 0 0 0,-5 7 0 0 0,-4 11 0 0 0,-3 12 0 0 0,-2 9 0 0 0,0 8 0 0 0,-1 5 0 0 0,0 2 0 0 0,0 2 0 0 0,0 0 0 0 0,1 0 0 0 0,0-1 0 0 0,0-1 0 0 0,-1 1 0 0 0,2-1 0 0 0,-1-1 0 0 0,0 1 0 0 0,0-1 0 0 0,-6-5 0 0 0,-2-2 0 0 0,-5-5 0 0 0,0-1 0 0 0,-4-4 0 0 0,-5-4 0 0 0,2 1 0 0 0,-2-1 0 0 0,3 3 0 0 0,-1-2 0 0 0,-3-2 0 0 0,-3-3 0 0 0,-3-4 0 0 0,-2-1 0 0 0,-2-3 0 0 0,-1 0 0 0 0,6-6 0 0 0,1-2 0 0 0,1 0 0 0 0,-3 2 0 0 0,5-4 0 0 0,1-1 0 0 0,-2 2 0 0 0,-3 3 0 0 0,5-4 0 0 0,-1 0 0 0 0,-1 2 0 0 0,-3 2 0 0 0,-2 2 0 0 0,5-4 0 0 0,5-6 0 0 0,2-1 0 0 0,3-4 0 0 0,-2 2 0 0 0,3-2 0 0 0,-3 2 0 0 0,3-2 0 0 0,-4 3 0 0 0,3-2 0 0 0,3 2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3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7250 7232 16383 0 0,'0'4'0'0'0,"4"5"0"0"0,9 5 0 0 0,6 7 0 0 0,7 1 0 0 0,4-4 0 0 0,0 0 0 0 0,-1-5 0 0 0,2-3 0 0 0,4 0 0 0 0,7-1 0 0 0,1-3 0 0 0,-4-2 0 0 0,-4-2 0 0 0,-1-1 0 0 0,-1-1 0 0 0,-4 0 0 0 0,-2-1 0 0 0,2 1 0 0 0,0 0 0 0 0,-1-1 0 0 0,-2 1 0 0 0,3 0 0 0 0,1 0 0 0 0,2-4 0 0 0,1-5 0 0 0,-3-1 0 0 0,-1 1 0 0 0,-2 2 0 0 0,6 2 0 0 0,6 3 0 0 0,10 0 0 0 0,3 2 0 0 0,6 0 0 0 0,1 0 0 0 0,3 1 0 0 0,-5-1 0 0 0,-8 0 0 0 0,-9 1 0 0 0,-3-1 0 0 0,-5 0 0 0 0,-3 0 0 0 0,-3 0 0 0 0,3 0 0 0 0,-1 0 0 0 0,4 0 0 0 0,4 0 0 0 0,4 0 0 0 0,8 0 0 0 0,0 0 0 0 0,3 0 0 0 0,3 0 0 0 0,-6 0 0 0 0,3 0 0 0 0,-4 0 0 0 0,-6 0 0 0 0,-6 0 0 0 0,-1 0 0 0 0,-2 0 0 0 0,-3 0 0 0 0,-3 4 0 0 0,3 1 0 0 0,-1 0 0 0 0,0 3 0 0 0,-1 0 0 0 0,-2 3 0 0 0,3-1 0 0 0,6 7 0 0 0,4 0 0 0 0,0-3 0 0 0,-3 0 0 0 0,5-2 0 0 0,-1-3 0 0 0,-3-3 0 0 0,-4-3 0 0 0,1-2 0 0 0,-2 0 0 0 0,-2-2 0 0 0,-2 1 0 0 0,2-1 0 0 0,1 0 0 0 0,-2 1 0 0 0,-1 0 0 0 0,2 0 0 0 0,0 0 0 0 0,4-4 0 0 0,3-1 0 0 0,0 0 0 0 0,2 1 0 0 0,2 1 0 0 0,-2 1 0 0 0,-3-3 0 0 0,-4 0 0 0 0,1 0 0 0 0,-2 1 0 0 0,-1 1 0 0 0,1-3 0 0 0,1 0 0 0 0,-2-3 0 0 0,-1 0 0 0 0,-3 1 0 0 0,8 3 0 0 0,6-7 0 0 0,1-5 0 0 0,-3 1 0 0 0,-4 2 0 0 0,-4 1 0 0 0,-2-3 0 0 0,2 3 0 0 0,0 2 0 0 0,-2 4 0 0 0,8 3 0 0 0,1 2 0 0 0,2 1 0 0 0,3-7 0 0 0,-2-2 0 0 0,-3 0 0 0 0,-4 2 0 0 0,0 2 0 0 0,-1 3 0 0 0,-2 1 0 0 0,-2 1 0 0 0,2 1 0 0 0,0 1 0 0 0,-1-1 0 0 0,3 1 0 0 0,0-1 0 0 0,-2 0 0 0 0,3-4 0 0 0,3-1 0 0 0,1 0 0 0 0,-3 1 0 0 0,-3 1 0 0 0,1 1 0 0 0,-1 1 0 0 0,-1 1 0 0 0,-2-1 0 0 0,7 2 0 0 0,1-1 0 0 0,0 0 0 0 0,0 0 0 0 0,0 0 0 0 0,-4 0 0 0 0,-2 1 0 0 0,1-1 0 0 0,-1 0 0 0 0,-1 0 0 0 0,-2 0 0 0 0,7 4 0 0 0,1 1 0 0 0,-1 4 0 0 0,2 0 0 0 0,-1-1 0 0 0,-3 2 0 0 0,-2-1 0 0 0,-3 1 0 0 0,-2 0 0 0 0,-1-2 0 0 0,0 1 0 0 0,-1 4 0 0 0,4-1 0 0 0,1 1 0 0 0,0 3 0 0 0,0 2 0 0 0,-2 2 0 0 0,-1 2 0 0 0,0 0 0 0 0,-1-3 0 0 0,-1-5 0 0 0,1-1 0 0 0,-1-2 0 0 0,4 0 0 0 0,1 2 0 0 0,0 3 0 0 0,0-1 0 0 0,-2 0 0 0 0,-2-2 0 0 0,1 0 0 0 0,2-1 0 0 0,1-4 0 0 0,0-3 0 0 0,-4-1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3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11803 9923 16383 0 0,'4'-4'0'0'0,"4"-1"0"0"0,6-4 0 0 0,4-4 0 0 0,7-8 0 0 0,3-5 0 0 0,1-1 0 0 0,0-1 0 0 0,2-2 0 0 0,0-1 0 0 0,-2 1 0 0 0,2 7 0 0 0,0 6 0 0 0,-1 6 0 0 0,-3 5 0 0 0,7 4 0 0 0,2 2 0 0 0,-2 1 0 0 0,7 0 0 0 0,-1 1 0 0 0,-2-1 0 0 0,-1-1 0 0 0,-1 5 0 0 0,-4 0 0 0 0,-4 1 0 0 0,3 6 0 0 0,-1 2 0 0 0,8 2 0 0 0,0-1 0 0 0,12 1 0 0 0,15 2 0 0 0,18 8 0 0 0,8 2 0 0 0,6-2 0 0 0,-5-3 0 0 0,-15-4 0 0 0,-8-2 0 0 0,-11-3 0 0 0,-12-5 0 0 0,-6 5 0 0 0,-6-1 0 0 0,-5-1 0 0 0,-3-5 0 0 0,6-1 0 0 0,15-4 0 0 0,8 0 0 0 0,6-2 0 0 0,7-1 0 0 0,3 1 0 0 0,7-5 0 0 0,-1-2 0 0 0,-10 2 0 0 0,-9-4 0 0 0,-10 0 0 0 0,-9-2 0 0 0,-7-3 0 0 0,-6-3 0 0 0,6-8 0 0 0,1 1 0 0 0,8 1 0 0 0,1 3 0 0 0,5 6 0 0 0,4 1 0 0 0,-4-1 0 0 0,-1 1 0 0 0,-5 0 0 0 0,-6 1 0 0 0,-4 3 0 0 0,1 0 0 0 0,-2 0 0 0 0,2-2 0 0 0,3 2 0 0 0,0 1 0 0 0,-2 3 0 0 0,1-7 0 0 0,-1-1 0 0 0,-2 2 0 0 0,-3 3 0 0 0,-2 2 0 0 0,2 3 0 0 0,1 1 0 0 0,-1 2 0 0 0,-2 0 0 0 0,4 0 0 0 0,-1 1 0 0 0,0-1 0 0 0,2 5 0 0 0,0 0 0 0 0,-2 0 0 0 0,-2-1 0 0 0,-1 3 0 0 0,2 0 0 0 0,0-1 0 0 0,-1 2 0 0 0,0 0 0 0 0,1-2 0 0 0,1-1 0 0 0,0-2 0 0 0,-7-2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37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12766 11329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42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7285 8134 16383 0 0,'0'4'0'0'0,"0"5"0"0"0,4 5 0 0 0,1 3 0 0 0,4 4 0 0 0,4 1 0 0 0,3 2 0 0 0,4-4 0 0 0,1-2 0 0 0,6-3 0 0 0,6 4 0 0 0,6 2 0 0 0,4 3 0 0 0,7-4 0 0 0,4 0 0 0 0,9-5 0 0 0,12-4 0 0 0,6 5 0 0 0,-3-1 0 0 0,-11-3 0 0 0,-13-3 0 0 0,-12-4 0 0 0,-5-2 0 0 0,-5-1 0 0 0,-4-2 0 0 0,-3-1 0 0 0,6 1 0 0 0,7-5 0 0 0,4-1 0 0 0,4 0 0 0 0,5 2 0 0 0,8 1 0 0 0,10 1 0 0 0,17 1 0 0 0,10 1 0 0 0,6 0 0 0 0,-1 0 0 0 0,-6 0 0 0 0,-11 0 0 0 0,-11 0 0 0 0,-14 1 0 0 0,-14-1 0 0 0,-11 0 0 0 0,-6-4 0 0 0,-5-1 0 0 0,-2 0 0 0 0,-1-3 0 0 0,9-1 0 0 0,4 3 0 0 0,8-8 0 0 0,1 0 0 0 0,-2 1 0 0 0,-4 3 0 0 0,4 0 0 0 0,-1 1 0 0 0,-2 2 0 0 0,-5-2 0 0 0,1 1 0 0 0,-2 2 0 0 0,2 1 0 0 0,4 2 0 0 0,-1 2 0 0 0,2-3 0 0 0,2-2 0 0 0,3 1 0 0 0,-3 1 0 0 0,1 2 0 0 0,-4 0 0 0 0,-3 2 0 0 0,-4-1 0 0 0,5 1 0 0 0,0 1 0 0 0,-2-1 0 0 0,-2 0 0 0 0,-3 0 0 0 0,-2 0 0 0 0,-2 0 0 0 0,7 0 0 0 0,2 0 0 0 0,0 0 0 0 0,-3 0 0 0 0,2 0 0 0 0,0 0 0 0 0,-2 0 0 0 0,-2 0 0 0 0,-3 0 0 0 0,0 0 0 0 0,-2 0 0 0 0,0 0 0 0 0,0 0 0 0 0,3 4 0 0 0,7 2 0 0 0,0 3 0 0 0,0 4 0 0 0,-3 1 0 0 0,-2-4 0 0 0,-2-2 0 0 0,-2-3 0 0 0,3-2 0 0 0,1-2 0 0 0,0-1 0 0 0,-1 0 0 0 0,2 4 0 0 0,1 0 0 0 0,-1 1 0 0 0,-1-1 0 0 0,1-1 0 0 0,2 2 0 0 0,-3 1 0 0 0,0 4 0 0 0,1-1 0 0 0,1-1 0 0 0,-2-2 0 0 0,-1-3 0 0 0,3 7 0 0 0,0 2 0 0 0,3 3 0 0 0,4-1 0 0 0,-1-3 0 0 0,1 0 0 0 0,3 3 0 0 0,-3-2 0 0 0,1 5 0 0 0,1 0 0 0 0,-2-3 0 0 0,-3 0 0 0 0,-4-2 0 0 0,1-4 0 0 0,-2-2 0 0 0,-1-3 0 0 0,-1-2 0 0 0,-3 3 0 0 0,0 1 0 0 0,-1-1 0 0 0,0 4 0 0 0,-1-1 0 0 0,0 4 0 0 0,1 3 0 0 0,-1-1 0 0 0,1-2 0 0 0,0-4 0 0 0,3-2 0 0 0,3 1 0 0 0,-1 0 0 0 0,-1-1 0 0 0,2-1 0 0 0,1-2 0 0 0,-2-1 0 0 0,-1 0 0 0 0,-2-1 0 0 0,-1-1 0 0 0,-1 1 0 0 0,0 0 0 0 0,0 0 0 0 0,3 0 0 0 0,1-4 0 0 0,0 2 0 0 0,-4 3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42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13104 11017 16383 0 0,'3'4'0'0'0,"6"1"0"0"0,5 0 0 0 0,7-2 0 0 0,5 0 0 0 0,1-1 0 0 0,0-1 0 0 0,4-1 0 0 0,-1 0 0 0 0,3-4 0 0 0,4-1 0 0 0,-2 0 0 0 0,-1-3 0 0 0,-4 0 0 0 0,1 1 0 0 0,0-2 0 0 0,-2 1 0 0 0,-2 1 0 0 0,-2-2 0 0 0,0-3 0 0 0,2-4 0 0 0,2 1 0 0 0,-2-1 0 0 0,0 3 0 0 0,-1 2 0 0 0,-2 1 0 0 0,0-3 0 0 0,-1-3 0 0 0,0 1 0 0 0,0 4 0 0 0,-1 3 0 0 0,1 3 0 0 0,3 3 0 0 0,2 1 0 0 0,0 1 0 0 0,-1 0 0 0 0,3 1 0 0 0,0 3 0 0 0,-1 2 0 0 0,-2-1 0 0 0,2-1 0 0 0,0 3 0 0 0,0 0 0 0 0,-2-1 0 0 0,-2 2 0 0 0,-1 0 0 0 0,-1-1 0 0 0,-1 1 0 0 0,1 4 0 0 0,3 0 0 0 0,2-2 0 0 0,-1-3 0 0 0,4 1 0 0 0,4 0 0 0 0,1 2 0 0 0,6 0 0 0 0,0-3 0 0 0,-3-1 0 0 0,4-3 0 0 0,-1-1 0 0 0,-5-2 0 0 0,1-7 0 0 0,-4-4 0 0 0,-3 0 0 0 0,1-1 0 0 0,-1-3 0 0 0,-2 1 0 0 0,-3 3 0 0 0,-1 4 0 0 0,-1 2 0 0 0,2 3 0 0 0,1 1 0 0 0,0-3 0 0 0,-4-1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4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13605 11617 16383 0 0,'0'0'0'0'0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4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13890 12039 16383 0 0,'4'0'0'0'0,"1"0"0"0"0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22:45:58.4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7879 8521 16383 0 0,'8'0'0'0'0,"6"0"0"0"0,6 4 0 0 0,2 1 0 0 0,6 0 0 0 0,2-1 0 0 0,-1 3 0 0 0,-8 7 0 0 0,-12 2 0 0 0,-12-2 0 0 0,-12-3 0 0 0,-8-8 0 0 0,-3-4 0 0 0,1-2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image" Target="../media/image3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ustomXml" Target="../ink/ink10.xml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9.xml"/><Relationship Id="rId5" Type="http://schemas.openxmlformats.org/officeDocument/2006/relationships/customXml" Target="../ink/ink6.xml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customXml" Target="../ink/ink8.xml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customXml" Target="../ink/ink13.xml"/><Relationship Id="rId12" Type="http://schemas.openxmlformats.org/officeDocument/2006/relationships/image" Target="../media/image7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customXml" Target="../ink/ink15.xml"/><Relationship Id="rId5" Type="http://schemas.openxmlformats.org/officeDocument/2006/relationships/customXml" Target="../ink/ink12.xml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customXml" Target="../ink/ink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customXml" Target="../ink/ink16.xml"/><Relationship Id="rId7" Type="http://schemas.openxmlformats.org/officeDocument/2006/relationships/customXml" Target="../ink/ink18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customXml" Target="../ink/ink1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Procédées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: Tommy Côté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703798AB-DBAE-8D92-9BCB-0D1CD7380D76}"/>
              </a:ext>
            </a:extLst>
          </p:cNvPr>
          <p:cNvSpPr/>
          <p:nvPr/>
        </p:nvSpPr>
        <p:spPr>
          <a:xfrm>
            <a:off x="1645538" y="3278504"/>
            <a:ext cx="1452113" cy="2573547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6AD3F7-C954-367E-7A06-D435149D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#1 </a:t>
            </a:r>
            <a:r>
              <a:rPr lang="en-US" dirty="0" err="1">
                <a:cs typeface="Calibri Light"/>
              </a:rPr>
              <a:t>Sédimentation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1FA5D-F72D-7DB8-385F-04F78C6D3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1816755-6A42-34B4-714C-B4B47D6F24DB}"/>
              </a:ext>
            </a:extLst>
          </p:cNvPr>
          <p:cNvSpPr/>
          <p:nvPr/>
        </p:nvSpPr>
        <p:spPr>
          <a:xfrm>
            <a:off x="2461569" y="4671258"/>
            <a:ext cx="359433" cy="40256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8D6084-86C7-3856-54E5-1EBCDD0914D6}"/>
              </a:ext>
            </a:extLst>
          </p:cNvPr>
          <p:cNvSpPr/>
          <p:nvPr/>
        </p:nvSpPr>
        <p:spPr>
          <a:xfrm>
            <a:off x="1694040" y="5215387"/>
            <a:ext cx="230037" cy="2156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28C5D7-2422-C103-2162-4013FC54D294}"/>
              </a:ext>
            </a:extLst>
          </p:cNvPr>
          <p:cNvSpPr/>
          <p:nvPr/>
        </p:nvSpPr>
        <p:spPr>
          <a:xfrm>
            <a:off x="2274665" y="5232251"/>
            <a:ext cx="186905" cy="172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Magnetic Disk 9">
            <a:extLst>
              <a:ext uri="{FF2B5EF4-FFF2-40B4-BE49-F238E27FC236}">
                <a16:creationId xmlns:a16="http://schemas.microsoft.com/office/drawing/2014/main" id="{8BB0A9FE-DBDD-18B5-5C9F-A52514152D59}"/>
              </a:ext>
            </a:extLst>
          </p:cNvPr>
          <p:cNvSpPr/>
          <p:nvPr/>
        </p:nvSpPr>
        <p:spPr>
          <a:xfrm>
            <a:off x="5721634" y="3121267"/>
            <a:ext cx="1452113" cy="2573547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456FC24-1824-4148-2DE6-95A656EBCF0E}"/>
              </a:ext>
            </a:extLst>
          </p:cNvPr>
          <p:cNvSpPr/>
          <p:nvPr/>
        </p:nvSpPr>
        <p:spPr>
          <a:xfrm>
            <a:off x="6596719" y="5129122"/>
            <a:ext cx="230037" cy="2156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D2B037D-1AF9-E631-BDB1-D7EC2FC65347}"/>
              </a:ext>
            </a:extLst>
          </p:cNvPr>
          <p:cNvSpPr/>
          <p:nvPr/>
        </p:nvSpPr>
        <p:spPr>
          <a:xfrm>
            <a:off x="6616627" y="4139572"/>
            <a:ext cx="186905" cy="172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A1E83B-BEA5-D354-245A-01D35A99E693}"/>
              </a:ext>
            </a:extLst>
          </p:cNvPr>
          <p:cNvSpPr/>
          <p:nvPr/>
        </p:nvSpPr>
        <p:spPr>
          <a:xfrm>
            <a:off x="5998399" y="5231974"/>
            <a:ext cx="359433" cy="40256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DD368F-194A-3F9B-15B3-A91AD8E38107}"/>
              </a:ext>
            </a:extLst>
          </p:cNvPr>
          <p:cNvSpPr txBox="1"/>
          <p:nvPr/>
        </p:nvSpPr>
        <p:spPr>
          <a:xfrm>
            <a:off x="2447192" y="2696307"/>
            <a:ext cx="162657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Laisse </a:t>
            </a:r>
            <a:r>
              <a:rPr lang="en-US" dirty="0" err="1">
                <a:cs typeface="Calibri"/>
              </a:rPr>
              <a:t>reposer</a:t>
            </a:r>
            <a:endParaRPr lang="en-US" dirty="0" err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DB2028-B28D-5547-A77B-5B123324F31C}"/>
              </a:ext>
            </a:extLst>
          </p:cNvPr>
          <p:cNvSpPr txBox="1"/>
          <p:nvPr/>
        </p:nvSpPr>
        <p:spPr>
          <a:xfrm>
            <a:off x="1948961" y="6022731"/>
            <a:ext cx="22566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13B9E16-D292-DA9C-B3B4-7F0491220B2A}"/>
              </a:ext>
            </a:extLst>
          </p:cNvPr>
          <p:cNvCxnSpPr/>
          <p:nvPr/>
        </p:nvCxnSpPr>
        <p:spPr>
          <a:xfrm flipH="1">
            <a:off x="5286195" y="3430078"/>
            <a:ext cx="34506" cy="200707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AC2C0C8-1976-6F7A-6332-8623E48B4663}"/>
              </a:ext>
            </a:extLst>
          </p:cNvPr>
          <p:cNvCxnSpPr>
            <a:cxnSpLocks/>
          </p:cNvCxnSpPr>
          <p:nvPr/>
        </p:nvCxnSpPr>
        <p:spPr>
          <a:xfrm flipV="1">
            <a:off x="7577946" y="3424326"/>
            <a:ext cx="8625" cy="19754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4A4B097-8D83-B9BA-4464-E65870C0CFAC}"/>
                  </a:ext>
                </a:extLst>
              </p14:cNvPr>
              <p14:cNvContentPartPr/>
              <p14:nvPr/>
            </p14:nvContentPartPr>
            <p14:xfrm>
              <a:off x="1871492" y="5320601"/>
              <a:ext cx="14653" cy="14653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4A4B097-8D83-B9BA-4464-E65870C0CF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3495" y="4602604"/>
                <a:ext cx="1465300" cy="1465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968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BE27F-62D7-797F-0A95-957764A57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#2 </a:t>
            </a:r>
            <a:r>
              <a:rPr lang="en-US" dirty="0" err="1">
                <a:cs typeface="Calibri Light"/>
              </a:rPr>
              <a:t>Décantation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B24CF-ABF6-A8CF-42C9-FCAD24934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2AAB8400-57BC-B994-6057-0C734AEAC0FF}"/>
              </a:ext>
            </a:extLst>
          </p:cNvPr>
          <p:cNvSpPr/>
          <p:nvPr/>
        </p:nvSpPr>
        <p:spPr>
          <a:xfrm rot="3060000">
            <a:off x="2587370" y="2229872"/>
            <a:ext cx="1452113" cy="2573547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AC7EF47B-7558-A3F5-557C-52345D616806}"/>
              </a:ext>
            </a:extLst>
          </p:cNvPr>
          <p:cNvSpPr/>
          <p:nvPr/>
        </p:nvSpPr>
        <p:spPr>
          <a:xfrm>
            <a:off x="4637582" y="3604347"/>
            <a:ext cx="1452113" cy="2573547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DA3142E-73D0-972E-967B-AE856C572AC3}"/>
              </a:ext>
            </a:extLst>
          </p:cNvPr>
          <p:cNvSpPr/>
          <p:nvPr/>
        </p:nvSpPr>
        <p:spPr>
          <a:xfrm>
            <a:off x="2691607" y="4225560"/>
            <a:ext cx="359433" cy="40256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8D4F95A-E5E1-663D-609C-34E3AB89417A}"/>
                  </a:ext>
                </a:extLst>
              </p14:cNvPr>
              <p14:cNvContentPartPr/>
              <p14:nvPr/>
            </p14:nvContentPartPr>
            <p14:xfrm>
              <a:off x="2198319" y="3534794"/>
              <a:ext cx="2097559" cy="147618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8D4F95A-E5E1-663D-609C-34E3AB8941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80323" y="3516836"/>
                <a:ext cx="2133190" cy="1831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1025FEC-05A4-040E-9CF4-45E7E88D62D9}"/>
                  </a:ext>
                </a:extLst>
              </p14:cNvPr>
              <p14:cNvContentPartPr/>
              <p14:nvPr/>
            </p14:nvContentPartPr>
            <p14:xfrm>
              <a:off x="4719809" y="4865797"/>
              <a:ext cx="1379057" cy="131029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1025FEC-05A4-040E-9CF4-45E7E88D62D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02175" y="4848207"/>
                <a:ext cx="1414685" cy="1665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B7F2DA7-F7F7-A00C-7E05-8A156C2EBBAE}"/>
                  </a:ext>
                </a:extLst>
              </p14:cNvPr>
              <p14:cNvContentPartPr/>
              <p14:nvPr/>
            </p14:nvContentPartPr>
            <p14:xfrm>
              <a:off x="5253056" y="5820171"/>
              <a:ext cx="14653" cy="14653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B7F2DA7-F7F7-A00C-7E05-8A156C2EBBA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35059" y="5102174"/>
                <a:ext cx="1465300" cy="1465300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Oval 15">
            <a:extLst>
              <a:ext uri="{FF2B5EF4-FFF2-40B4-BE49-F238E27FC236}">
                <a16:creationId xmlns:a16="http://schemas.microsoft.com/office/drawing/2014/main" id="{4F88DD4B-8CCE-4726-DCDC-B8175954E259}"/>
              </a:ext>
            </a:extLst>
          </p:cNvPr>
          <p:cNvSpPr/>
          <p:nvPr/>
        </p:nvSpPr>
        <p:spPr>
          <a:xfrm>
            <a:off x="3318682" y="3677010"/>
            <a:ext cx="230037" cy="2156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59DA2E2-400E-5CA5-39F5-B5AFF8BAAFB1}"/>
              </a:ext>
            </a:extLst>
          </p:cNvPr>
          <p:cNvSpPr/>
          <p:nvPr/>
        </p:nvSpPr>
        <p:spPr>
          <a:xfrm>
            <a:off x="3654891" y="3363194"/>
            <a:ext cx="186905" cy="172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2F5424-4069-9412-001D-B7B6CB62C2EC}"/>
              </a:ext>
            </a:extLst>
          </p:cNvPr>
          <p:cNvSpPr/>
          <p:nvPr/>
        </p:nvSpPr>
        <p:spPr>
          <a:xfrm>
            <a:off x="5069401" y="2596772"/>
            <a:ext cx="186905" cy="3579962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FA64B1-A2CF-F2AD-C483-BB45B16A985E}"/>
              </a:ext>
            </a:extLst>
          </p:cNvPr>
          <p:cNvSpPr txBox="1"/>
          <p:nvPr/>
        </p:nvSpPr>
        <p:spPr>
          <a:xfrm>
            <a:off x="5451230" y="2681653"/>
            <a:ext cx="174380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Tige de </a:t>
            </a:r>
            <a:r>
              <a:rPr lang="en-US" dirty="0" err="1">
                <a:cs typeface="Calibri"/>
              </a:rPr>
              <a:t>verre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C9B83C-DAA0-5754-7D35-AD4749CA3503}"/>
              </a:ext>
            </a:extLst>
          </p:cNvPr>
          <p:cNvSpPr txBox="1"/>
          <p:nvPr/>
        </p:nvSpPr>
        <p:spPr>
          <a:xfrm>
            <a:off x="6989884" y="4381500"/>
            <a:ext cx="256442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Transvider</a:t>
            </a:r>
            <a:r>
              <a:rPr lang="en-US" dirty="0">
                <a:cs typeface="Calibri"/>
              </a:rPr>
              <a:t> le </a:t>
            </a:r>
            <a:r>
              <a:rPr lang="en-US" dirty="0" err="1">
                <a:cs typeface="Calibri"/>
              </a:rPr>
              <a:t>liquide</a:t>
            </a:r>
            <a:endParaRPr lang="en-US" dirty="0" err="1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BB849B-B07D-5A58-7A27-5C140508BE13}"/>
              </a:ext>
            </a:extLst>
          </p:cNvPr>
          <p:cNvSpPr txBox="1"/>
          <p:nvPr/>
        </p:nvSpPr>
        <p:spPr>
          <a:xfrm>
            <a:off x="6345115" y="5817577"/>
            <a:ext cx="13481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Bécher</a:t>
            </a:r>
            <a:endParaRPr lang="en-US" dirty="0" err="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6FFC8E-4AED-9133-5927-CB79CAFF6E16}"/>
              </a:ext>
            </a:extLst>
          </p:cNvPr>
          <p:cNvSpPr txBox="1"/>
          <p:nvPr/>
        </p:nvSpPr>
        <p:spPr>
          <a:xfrm>
            <a:off x="1201615" y="4293577"/>
            <a:ext cx="13481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Résidu</a:t>
            </a:r>
            <a:endParaRPr lang="en-US" dirty="0" err="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005492-110F-E2D4-8400-CA52B02B1FF1}"/>
              </a:ext>
            </a:extLst>
          </p:cNvPr>
          <p:cNvSpPr txBox="1"/>
          <p:nvPr/>
        </p:nvSpPr>
        <p:spPr>
          <a:xfrm>
            <a:off x="1480038" y="5451230"/>
            <a:ext cx="24032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3CACD3C-5DD9-0B61-E16B-80CEDAADA547}"/>
              </a:ext>
            </a:extLst>
          </p:cNvPr>
          <p:cNvSpPr/>
          <p:nvPr/>
        </p:nvSpPr>
        <p:spPr>
          <a:xfrm>
            <a:off x="5604681" y="5344783"/>
            <a:ext cx="230037" cy="2156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FCA269F-79BC-41C8-D3F5-1EAE8733BBDC}"/>
              </a:ext>
            </a:extLst>
          </p:cNvPr>
          <p:cNvSpPr/>
          <p:nvPr/>
        </p:nvSpPr>
        <p:spPr>
          <a:xfrm>
            <a:off x="4876966" y="4714665"/>
            <a:ext cx="186905" cy="172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4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7897B-F96C-183B-83B7-D7623AF02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#3 Filtration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F4B86-4374-168B-181B-B9E1116E7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UcPeriod"/>
            </a:pPr>
            <a:r>
              <a:rPr lang="en-US" dirty="0" err="1">
                <a:cs typeface="Calibri"/>
              </a:rPr>
              <a:t>Fabriquer</a:t>
            </a:r>
            <a:r>
              <a:rPr lang="en-US" dirty="0">
                <a:cs typeface="Calibri"/>
              </a:rPr>
              <a:t> un papier </a:t>
            </a:r>
            <a:r>
              <a:rPr lang="en-US" dirty="0" err="1">
                <a:cs typeface="Calibri"/>
              </a:rPr>
              <a:t>filtre</a:t>
            </a:r>
            <a:r>
              <a:rPr lang="en-US" dirty="0">
                <a:cs typeface="Calibri"/>
              </a:rPr>
              <a:t> </a:t>
            </a:r>
            <a:endParaRPr lang="en-US" dirty="0"/>
          </a:p>
          <a:p>
            <a:pPr marL="514350" indent="-514350">
              <a:buAutoNum type="alphaUcPeriod"/>
            </a:pPr>
            <a:endParaRPr lang="en-US" dirty="0">
              <a:cs typeface="Calibri"/>
            </a:endParaRPr>
          </a:p>
          <a:p>
            <a:pPr marL="514350" indent="-514350">
              <a:buAutoNum type="alphaUcPeriod"/>
            </a:pPr>
            <a:endParaRPr lang="en-US" dirty="0">
              <a:cs typeface="Calibri"/>
            </a:endParaRPr>
          </a:p>
          <a:p>
            <a:pPr marL="514350" indent="-514350">
              <a:buAutoNum type="alphaUcPeriod"/>
            </a:pPr>
            <a:endParaRPr lang="en-US" dirty="0">
              <a:cs typeface="Calibri"/>
            </a:endParaRPr>
          </a:p>
          <a:p>
            <a:pPr marL="514350" indent="-514350">
              <a:buAutoNum type="alphaUcPeriod"/>
            </a:pPr>
            <a:endParaRPr lang="en-US" dirty="0">
              <a:cs typeface="Calibri"/>
            </a:endParaRPr>
          </a:p>
          <a:p>
            <a:pPr marL="514350" indent="-514350">
              <a:buAutoNum type="alphaUcPeriod"/>
            </a:pPr>
            <a:endParaRPr lang="en-US" dirty="0">
              <a:cs typeface="Calibri"/>
            </a:endParaRPr>
          </a:p>
          <a:p>
            <a:pPr marL="514350" indent="-514350">
              <a:buAutoNum type="alphaUcPeriod"/>
            </a:pPr>
            <a:endParaRPr lang="en-US" dirty="0">
              <a:cs typeface="Calibri"/>
            </a:endParaRPr>
          </a:p>
          <a:p>
            <a:pPr marL="514350" indent="-514350">
              <a:buAutoNum type="alphaUcPeriod"/>
            </a:pPr>
            <a:r>
              <a:rPr lang="en-US" dirty="0">
                <a:cs typeface="Calibri"/>
              </a:rPr>
              <a:t>Vider a travers le </a:t>
            </a:r>
            <a:r>
              <a:rPr lang="en-US" dirty="0" err="1">
                <a:cs typeface="Calibri"/>
              </a:rPr>
              <a:t>filtre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0125265-CB2D-7678-4DCF-3BF94D8D8F0F}"/>
              </a:ext>
            </a:extLst>
          </p:cNvPr>
          <p:cNvSpPr/>
          <p:nvPr/>
        </p:nvSpPr>
        <p:spPr>
          <a:xfrm>
            <a:off x="5453442" y="1820671"/>
            <a:ext cx="1279584" cy="1193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9ECE5A4-295B-6414-F402-6D01DACFF8A7}"/>
              </a:ext>
            </a:extLst>
          </p:cNvPr>
          <p:cNvCxnSpPr/>
          <p:nvPr/>
        </p:nvCxnSpPr>
        <p:spPr>
          <a:xfrm>
            <a:off x="6070121" y="1821613"/>
            <a:ext cx="8627" cy="1201946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C96CDC4-BCD9-987F-8643-515951477686}"/>
              </a:ext>
            </a:extLst>
          </p:cNvPr>
          <p:cNvCxnSpPr>
            <a:cxnSpLocks/>
          </p:cNvCxnSpPr>
          <p:nvPr/>
        </p:nvCxnSpPr>
        <p:spPr>
          <a:xfrm flipH="1">
            <a:off x="5489276" y="2396706"/>
            <a:ext cx="1213448" cy="23004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E2E62E6-4295-FEE9-DF28-001E30E5B44C}"/>
              </a:ext>
            </a:extLst>
          </p:cNvPr>
          <p:cNvSpPr txBox="1"/>
          <p:nvPr/>
        </p:nvSpPr>
        <p:spPr>
          <a:xfrm>
            <a:off x="6931268" y="1905000"/>
            <a:ext cx="1963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1:3</a:t>
            </a:r>
            <a:endParaRPr lang="en-US" dirty="0"/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B1A15986-8D1B-B862-4579-9D9371970CB1}"/>
              </a:ext>
            </a:extLst>
          </p:cNvPr>
          <p:cNvSpPr/>
          <p:nvPr/>
        </p:nvSpPr>
        <p:spPr>
          <a:xfrm rot="3060000">
            <a:off x="2544238" y="2761834"/>
            <a:ext cx="1452113" cy="2573547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4" descr="A picture containing text, bottle, vessel, bell jar&#10;&#10;Description automatically generated">
            <a:extLst>
              <a:ext uri="{FF2B5EF4-FFF2-40B4-BE49-F238E27FC236}">
                <a16:creationId xmlns:a16="http://schemas.microsoft.com/office/drawing/2014/main" id="{FB31BD34-42CD-910D-53EB-E26D343E1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6891" y="4111475"/>
            <a:ext cx="2502559" cy="2631955"/>
          </a:xfrm>
          <a:prstGeom prst="rect">
            <a:avLst/>
          </a:prstGeom>
          <a:ln>
            <a:noFill/>
          </a:ln>
        </p:spPr>
      </p:pic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11E7A8B-3F88-DE49-5BE9-BBF252CD5C79}"/>
              </a:ext>
            </a:extLst>
          </p:cNvPr>
          <p:cNvSpPr/>
          <p:nvPr/>
        </p:nvSpPr>
        <p:spPr>
          <a:xfrm rot="10800000">
            <a:off x="5649472" y="3895988"/>
            <a:ext cx="690113" cy="5607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57F4AED7-57C3-A8E8-830C-6B032821763F}"/>
              </a:ext>
            </a:extLst>
          </p:cNvPr>
          <p:cNvSpPr/>
          <p:nvPr/>
        </p:nvSpPr>
        <p:spPr>
          <a:xfrm rot="10800000">
            <a:off x="5649471" y="3579686"/>
            <a:ext cx="690113" cy="5607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039143-17E3-3F73-2CF4-3F21018D79CC}"/>
              </a:ext>
            </a:extLst>
          </p:cNvPr>
          <p:cNvSpPr txBox="1"/>
          <p:nvPr/>
        </p:nvSpPr>
        <p:spPr>
          <a:xfrm>
            <a:off x="6301153" y="3516922"/>
            <a:ext cx="13921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Papier </a:t>
            </a:r>
            <a:r>
              <a:rPr lang="en-US" dirty="0" err="1">
                <a:cs typeface="Calibri"/>
              </a:rPr>
              <a:t>filtre</a:t>
            </a:r>
            <a:endParaRPr lang="en-US" dirty="0" err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237366-9786-13E5-543A-C71C64E6CD9F}"/>
              </a:ext>
            </a:extLst>
          </p:cNvPr>
          <p:cNvSpPr txBox="1"/>
          <p:nvPr/>
        </p:nvSpPr>
        <p:spPr>
          <a:xfrm>
            <a:off x="6286499" y="4147038"/>
            <a:ext cx="174380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Entonoir</a:t>
            </a:r>
            <a:endParaRPr lang="en-US" dirty="0" err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090582-524F-A5D6-3FCF-3A787B3E1E72}"/>
              </a:ext>
            </a:extLst>
          </p:cNvPr>
          <p:cNvSpPr txBox="1"/>
          <p:nvPr/>
        </p:nvSpPr>
        <p:spPr>
          <a:xfrm>
            <a:off x="6784730" y="5231423"/>
            <a:ext cx="1963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Erlenmeyer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DB9556C4-86BC-CC8B-94A3-9E559329C9EA}"/>
                  </a:ext>
                </a:extLst>
              </p14:cNvPr>
              <p14:cNvContentPartPr/>
              <p14:nvPr/>
            </p14:nvContentPartPr>
            <p14:xfrm>
              <a:off x="2217641" y="4050937"/>
              <a:ext cx="1971696" cy="217528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DB9556C4-86BC-CC8B-94A3-9E559329C9E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00004" y="4032959"/>
                <a:ext cx="2007329" cy="253123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Arrow: Right 21">
            <a:extLst>
              <a:ext uri="{FF2B5EF4-FFF2-40B4-BE49-F238E27FC236}">
                <a16:creationId xmlns:a16="http://schemas.microsoft.com/office/drawing/2014/main" id="{064DED54-7632-BC48-ACF4-AAB274406478}"/>
              </a:ext>
            </a:extLst>
          </p:cNvPr>
          <p:cNvSpPr/>
          <p:nvPr/>
        </p:nvSpPr>
        <p:spPr>
          <a:xfrm rot="1800000">
            <a:off x="4798167" y="2890402"/>
            <a:ext cx="747622" cy="4744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81395F00-0F4F-E0EB-8782-A2C64AE4F12C}"/>
                  </a:ext>
                </a:extLst>
              </p14:cNvPr>
              <p14:cNvContentPartPr/>
              <p14:nvPr/>
            </p14:nvContentPartPr>
            <p14:xfrm>
              <a:off x="5627170" y="5516047"/>
              <a:ext cx="748794" cy="84423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81395F00-0F4F-E0EB-8782-A2C64AE4F12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09539" y="5498518"/>
                <a:ext cx="784417" cy="1198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8F4E9E7-A605-1B37-DB47-DB2C49EB45A7}"/>
                  </a:ext>
                </a:extLst>
              </p14:cNvPr>
              <p14:cNvContentPartPr/>
              <p14:nvPr/>
            </p14:nvContentPartPr>
            <p14:xfrm>
              <a:off x="5718148" y="5979688"/>
              <a:ext cx="14653" cy="14653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8F4E9E7-A605-1B37-DB47-DB2C49EB45A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985498" y="5261691"/>
                <a:ext cx="1465300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22FDF2AC-F5BA-D08E-12CC-96B5D3A4F077}"/>
                  </a:ext>
                </a:extLst>
              </p14:cNvPr>
              <p14:cNvContentPartPr/>
              <p14:nvPr/>
            </p14:nvContentPartPr>
            <p14:xfrm>
              <a:off x="5875883" y="6213369"/>
              <a:ext cx="14653" cy="14653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22FDF2AC-F5BA-D08E-12CC-96B5D3A4F07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02618" y="5495372"/>
                <a:ext cx="159718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71F4800-E2EF-017B-0008-AF38388088ED}"/>
                  </a:ext>
                </a:extLst>
              </p14:cNvPr>
              <p14:cNvContentPartPr/>
              <p14:nvPr/>
            </p14:nvContentPartPr>
            <p14:xfrm>
              <a:off x="2546587" y="4264893"/>
              <a:ext cx="65140" cy="29869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71F4800-E2EF-017B-0008-AF38388088E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529049" y="4247469"/>
                <a:ext cx="100573" cy="650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17D1A18F-816D-121D-9E55-63A39F88BD6C}"/>
                  </a:ext>
                </a:extLst>
              </p14:cNvPr>
              <p14:cNvContentPartPr/>
              <p14:nvPr/>
            </p14:nvContentPartPr>
            <p14:xfrm>
              <a:off x="3404272" y="3912867"/>
              <a:ext cx="170472" cy="182032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17D1A18F-816D-121D-9E55-63A39F88BD6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386328" y="3894915"/>
                <a:ext cx="206002" cy="217577"/>
              </a:xfrm>
              <a:prstGeom prst="rect">
                <a:avLst/>
              </a:prstGeom>
            </p:spPr>
          </p:pic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F5E376A-BC03-46D5-7CEE-587E6FF04DD2}"/>
              </a:ext>
            </a:extLst>
          </p:cNvPr>
          <p:cNvCxnSpPr/>
          <p:nvPr/>
        </p:nvCxnSpPr>
        <p:spPr>
          <a:xfrm flipH="1" flipV="1">
            <a:off x="6234202" y="4113543"/>
            <a:ext cx="3024996" cy="77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614AB0E-B50D-7C9B-EAA8-D53D933F71A3}"/>
              </a:ext>
            </a:extLst>
          </p:cNvPr>
          <p:cNvSpPr txBox="1"/>
          <p:nvPr/>
        </p:nvSpPr>
        <p:spPr>
          <a:xfrm>
            <a:off x="9393115" y="4073769"/>
            <a:ext cx="136280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Résidus</a:t>
            </a:r>
            <a:endParaRPr lang="en-US" dirty="0" err="1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C353D2-E56F-7C88-4D8F-FFE5D8FF9799}"/>
              </a:ext>
            </a:extLst>
          </p:cNvPr>
          <p:cNvSpPr txBox="1"/>
          <p:nvPr/>
        </p:nvSpPr>
        <p:spPr>
          <a:xfrm>
            <a:off x="9202615" y="5275384"/>
            <a:ext cx="149469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Homogène</a:t>
            </a:r>
            <a:endParaRPr lang="en-US" dirty="0" err="1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B90A25-F060-4F21-DB4F-CAC1E0724105}"/>
              </a:ext>
            </a:extLst>
          </p:cNvPr>
          <p:cNvSpPr txBox="1"/>
          <p:nvPr/>
        </p:nvSpPr>
        <p:spPr>
          <a:xfrm>
            <a:off x="6814038" y="6213230"/>
            <a:ext cx="99646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Filtrat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09038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323CF-E86F-5350-7707-1B202E0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#4a </a:t>
            </a:r>
            <a:r>
              <a:rPr lang="en-US" dirty="0" err="1">
                <a:cs typeface="Calibri Light"/>
              </a:rPr>
              <a:t>Évaporation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4B4E7-E780-74A5-2641-FE49A5204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F5919D-468A-F0BD-D596-ACB0CEA88EA0}"/>
              </a:ext>
            </a:extLst>
          </p:cNvPr>
          <p:cNvSpPr txBox="1"/>
          <p:nvPr/>
        </p:nvSpPr>
        <p:spPr>
          <a:xfrm>
            <a:off x="3647701" y="5535283"/>
            <a:ext cx="175846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Plaque </a:t>
            </a:r>
            <a:r>
              <a:rPr lang="en-US" dirty="0" err="1">
                <a:cs typeface="Calibri"/>
              </a:rPr>
              <a:t>chauffante</a:t>
            </a:r>
            <a:endParaRPr lang="en-US" dirty="0" err="1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8BAAE18-8D99-33B8-03F6-DB2FF957C2F1}"/>
                  </a:ext>
                </a:extLst>
              </p14:cNvPr>
              <p14:cNvContentPartPr/>
              <p14:nvPr/>
            </p14:nvContentPartPr>
            <p14:xfrm>
              <a:off x="3425577" y="4037759"/>
              <a:ext cx="1448343" cy="118606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8BAAE18-8D99-33B8-03F6-DB2FF957C2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07941" y="4020148"/>
                <a:ext cx="1483976" cy="154188"/>
              </a:xfrm>
              <a:prstGeom prst="rect">
                <a:avLst/>
              </a:prstGeom>
            </p:spPr>
          </p:pic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974A89C2-917B-5529-CD5E-DF2888FD5549}"/>
              </a:ext>
            </a:extLst>
          </p:cNvPr>
          <p:cNvSpPr/>
          <p:nvPr/>
        </p:nvSpPr>
        <p:spPr>
          <a:xfrm>
            <a:off x="2066192" y="3941884"/>
            <a:ext cx="4083169" cy="158150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4" descr="A picture containing text, bottle, vessel, bell jar&#10;&#10;Description automatically generated">
            <a:extLst>
              <a:ext uri="{FF2B5EF4-FFF2-40B4-BE49-F238E27FC236}">
                <a16:creationId xmlns:a16="http://schemas.microsoft.com/office/drawing/2014/main" id="{EBF0C723-83AE-092A-E2C6-69B78059A5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2212" y="2716871"/>
            <a:ext cx="2502559" cy="2631955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05F534A-3FFF-9A74-B0C6-F3F5BC7F905A}"/>
                  </a:ext>
                </a:extLst>
              </p14:cNvPr>
              <p14:cNvContentPartPr/>
              <p14:nvPr/>
            </p14:nvContentPartPr>
            <p14:xfrm>
              <a:off x="3786746" y="4042993"/>
              <a:ext cx="811654" cy="76666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05F534A-3FFF-9A74-B0C6-F3F5BC7F905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68757" y="4025080"/>
                <a:ext cx="847272" cy="1121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C1F66F3-0609-23B4-68A1-11520ED15250}"/>
                  </a:ext>
                </a:extLst>
              </p14:cNvPr>
              <p14:cNvContentPartPr/>
              <p14:nvPr/>
            </p14:nvContentPartPr>
            <p14:xfrm>
              <a:off x="3857016" y="1973330"/>
              <a:ext cx="1001139" cy="5468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C1F66F3-0609-23B4-68A1-11520ED1525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839383" y="1955343"/>
                <a:ext cx="1036765" cy="5824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7040B65C-5CDA-8DBF-270B-DBC8FD05762A}"/>
                  </a:ext>
                </a:extLst>
              </p14:cNvPr>
              <p14:cNvContentPartPr/>
              <p14:nvPr/>
            </p14:nvContentPartPr>
            <p14:xfrm>
              <a:off x="4115665" y="4896106"/>
              <a:ext cx="126875" cy="109745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7040B65C-5CDA-8DBF-270B-DBC8FD05762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98053" y="4878174"/>
                <a:ext cx="162458" cy="145251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CF9B8C77-E276-ED88-D326-DEA4B103CDDE}"/>
              </a:ext>
            </a:extLst>
          </p:cNvPr>
          <p:cNvSpPr txBox="1"/>
          <p:nvPr/>
        </p:nvSpPr>
        <p:spPr>
          <a:xfrm>
            <a:off x="4862588" y="4809225"/>
            <a:ext cx="2095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Solide</a:t>
            </a:r>
            <a:endParaRPr lang="en-US" dirty="0" err="1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60E93A0-5EB9-CD41-D12F-81AA8366371D}"/>
                  </a:ext>
                </a:extLst>
              </p14:cNvPr>
              <p14:cNvContentPartPr/>
              <p14:nvPr/>
            </p14:nvContentPartPr>
            <p14:xfrm>
              <a:off x="6996097" y="5000580"/>
              <a:ext cx="14653" cy="14653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60E93A0-5EB9-CD41-D12F-81AA8366371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278100" y="4267930"/>
                <a:ext cx="1465300" cy="1465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318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325B2-8896-475F-68A3-45E6375F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#4b_b Distillation Glace </a:t>
            </a:r>
            <a:endParaRPr lang="en-US">
              <a:cs typeface="Calibri Ligh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1A5FF4-53D5-AC67-946E-7F45D9020498}"/>
              </a:ext>
            </a:extLst>
          </p:cNvPr>
          <p:cNvSpPr/>
          <p:nvPr/>
        </p:nvSpPr>
        <p:spPr>
          <a:xfrm>
            <a:off x="2102478" y="4510360"/>
            <a:ext cx="4083169" cy="158150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1346CFC5-7531-0E99-17ED-04E55C514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067" y="2532261"/>
            <a:ext cx="2743200" cy="32449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02BAFB-37D6-3054-D95E-4D32A4AADE84}"/>
              </a:ext>
            </a:extLst>
          </p:cNvPr>
          <p:cNvSpPr txBox="1"/>
          <p:nvPr/>
        </p:nvSpPr>
        <p:spPr>
          <a:xfrm>
            <a:off x="5503333" y="6301619"/>
            <a:ext cx="22497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Plaque </a:t>
            </a:r>
            <a:r>
              <a:rPr lang="en-US" dirty="0" err="1">
                <a:cs typeface="Calibri"/>
              </a:rPr>
              <a:t>chauffante</a:t>
            </a:r>
            <a:endParaRPr lang="en-US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7A8B433-5305-00FC-7517-2967409FBF58}"/>
                  </a:ext>
                </a:extLst>
              </p14:cNvPr>
              <p14:cNvContentPartPr/>
              <p14:nvPr/>
            </p14:nvContentPartPr>
            <p14:xfrm>
              <a:off x="4474727" y="2200846"/>
              <a:ext cx="1646031" cy="896227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7A8B433-5305-00FC-7517-2967409FBF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57090" y="2182857"/>
                <a:ext cx="1681666" cy="931846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4A1F659F-AFF8-4067-B38F-9E100001DC34}"/>
              </a:ext>
            </a:extLst>
          </p:cNvPr>
          <p:cNvSpPr/>
          <p:nvPr/>
        </p:nvSpPr>
        <p:spPr>
          <a:xfrm>
            <a:off x="7027919" y="3520410"/>
            <a:ext cx="1452113" cy="2573547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97EE206-4C58-0EEE-972D-AC8B3C18A472}"/>
                  </a:ext>
                </a:extLst>
              </p14:cNvPr>
              <p14:cNvContentPartPr/>
              <p14:nvPr/>
            </p14:nvContentPartPr>
            <p14:xfrm>
              <a:off x="5962952" y="3120571"/>
              <a:ext cx="938807" cy="378223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D97EE206-4C58-0EEE-972D-AC8B3C18A47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44960" y="3102595"/>
                <a:ext cx="974431" cy="413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5AFFE4B-97F0-A56E-1B14-3ED3B64E8EC7}"/>
                  </a:ext>
                </a:extLst>
              </p14:cNvPr>
              <p14:cNvContentPartPr/>
              <p14:nvPr/>
            </p14:nvContentPartPr>
            <p14:xfrm>
              <a:off x="6717488" y="3400368"/>
              <a:ext cx="311435" cy="241308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5AFFE4B-97F0-A56E-1B14-3ED3B64E8EC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699507" y="3382387"/>
                <a:ext cx="347038" cy="276911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88E6E306-53FB-3121-9819-581334AD774D}"/>
              </a:ext>
            </a:extLst>
          </p:cNvPr>
          <p:cNvSpPr/>
          <p:nvPr/>
        </p:nvSpPr>
        <p:spPr>
          <a:xfrm>
            <a:off x="6495142" y="4305905"/>
            <a:ext cx="423333" cy="39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C06B0A-D4C7-3E55-CCD1-98917BF11F26}"/>
              </a:ext>
            </a:extLst>
          </p:cNvPr>
          <p:cNvSpPr/>
          <p:nvPr/>
        </p:nvSpPr>
        <p:spPr>
          <a:xfrm>
            <a:off x="6543522" y="4813904"/>
            <a:ext cx="423333" cy="39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8283EC-C458-4C07-3E41-7FC8E970D826}"/>
              </a:ext>
            </a:extLst>
          </p:cNvPr>
          <p:cNvSpPr/>
          <p:nvPr/>
        </p:nvSpPr>
        <p:spPr>
          <a:xfrm>
            <a:off x="6543522" y="5382380"/>
            <a:ext cx="423333" cy="39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8EF92BC-4B68-F739-25EE-8329206564C7}"/>
              </a:ext>
            </a:extLst>
          </p:cNvPr>
          <p:cNvSpPr/>
          <p:nvPr/>
        </p:nvSpPr>
        <p:spPr>
          <a:xfrm>
            <a:off x="6712856" y="5926666"/>
            <a:ext cx="423333" cy="374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C5771F-96A2-EA33-F510-624763255D03}"/>
              </a:ext>
            </a:extLst>
          </p:cNvPr>
          <p:cNvSpPr/>
          <p:nvPr/>
        </p:nvSpPr>
        <p:spPr>
          <a:xfrm>
            <a:off x="7257142" y="6096000"/>
            <a:ext cx="423333" cy="39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E6C3366-994E-179C-7D5E-C8DD81D5F879}"/>
              </a:ext>
            </a:extLst>
          </p:cNvPr>
          <p:cNvSpPr/>
          <p:nvPr/>
        </p:nvSpPr>
        <p:spPr>
          <a:xfrm>
            <a:off x="7898189" y="6096000"/>
            <a:ext cx="423333" cy="39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A431B8-E021-2541-7497-9101378C425D}"/>
              </a:ext>
            </a:extLst>
          </p:cNvPr>
          <p:cNvSpPr/>
          <p:nvPr/>
        </p:nvSpPr>
        <p:spPr>
          <a:xfrm>
            <a:off x="8696475" y="3834191"/>
            <a:ext cx="423333" cy="39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8036DEB-74CD-1FDE-6856-04A8D86966C5}"/>
              </a:ext>
            </a:extLst>
          </p:cNvPr>
          <p:cNvSpPr/>
          <p:nvPr/>
        </p:nvSpPr>
        <p:spPr>
          <a:xfrm>
            <a:off x="8478761" y="4499429"/>
            <a:ext cx="423333" cy="39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C745CC4-6790-D924-12CC-C0DD347045F4}"/>
              </a:ext>
            </a:extLst>
          </p:cNvPr>
          <p:cNvSpPr/>
          <p:nvPr/>
        </p:nvSpPr>
        <p:spPr>
          <a:xfrm>
            <a:off x="8490855" y="5104190"/>
            <a:ext cx="423333" cy="399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2EEFA1-D7A2-1288-8841-66A6B521FF3E}"/>
              </a:ext>
            </a:extLst>
          </p:cNvPr>
          <p:cNvSpPr txBox="1"/>
          <p:nvPr/>
        </p:nvSpPr>
        <p:spPr>
          <a:xfrm>
            <a:off x="9397999" y="4039810"/>
            <a:ext cx="162076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  <a:p>
            <a:r>
              <a:rPr lang="en-US" dirty="0">
                <a:cs typeface="Calibri"/>
              </a:rPr>
              <a:t>Ice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D01337C-FA04-D508-C884-46895B3C41F3}"/>
              </a:ext>
            </a:extLst>
          </p:cNvPr>
          <p:cNvSpPr txBox="1"/>
          <p:nvPr/>
        </p:nvSpPr>
        <p:spPr>
          <a:xfrm>
            <a:off x="4753428" y="3918857"/>
            <a:ext cx="134257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Erlenmeyer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B861D9-DE54-96F6-78B7-3CA8DD01A049}"/>
              </a:ext>
            </a:extLst>
          </p:cNvPr>
          <p:cNvSpPr txBox="1"/>
          <p:nvPr/>
        </p:nvSpPr>
        <p:spPr>
          <a:xfrm>
            <a:off x="8684381" y="1064380"/>
            <a:ext cx="322942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Refroîdit</a:t>
            </a:r>
            <a:r>
              <a:rPr lang="en-US" dirty="0">
                <a:cs typeface="Calibri"/>
              </a:rPr>
              <a:t> le </a:t>
            </a:r>
            <a:r>
              <a:rPr lang="en-US" dirty="0" err="1">
                <a:cs typeface="Calibri"/>
              </a:rPr>
              <a:t>gaz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l'eau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chauffé</a:t>
            </a:r>
            <a:r>
              <a:rPr lang="en-US" dirty="0">
                <a:cs typeface="Calibri"/>
              </a:rPr>
              <a:t> pour le transformer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liquide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51245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Procédées de séparation</vt:lpstr>
      <vt:lpstr>#1 Sédimentation</vt:lpstr>
      <vt:lpstr>#2 Décantation</vt:lpstr>
      <vt:lpstr>#3 Filtration</vt:lpstr>
      <vt:lpstr>#4a Évaporation </vt:lpstr>
      <vt:lpstr>#4b_b Distillation Glace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284</cp:revision>
  <dcterms:created xsi:type="dcterms:W3CDTF">2023-03-14T14:27:15Z</dcterms:created>
  <dcterms:modified xsi:type="dcterms:W3CDTF">2023-03-16T23:06:52Z</dcterms:modified>
</cp:coreProperties>
</file>