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62D782-3C9C-46B7-B63F-3786B35E7EE9}" v="282" dt="2023-02-21T15:53:58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: Tommy Côté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7F73-5210-5521-D724-7334BD6B7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0111D-8099-6496-FCB2-6C909BDA6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#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F46B8C3-4155-540B-EB28-CC6EFDE6AEF3}"/>
              </a:ext>
            </a:extLst>
          </p:cNvPr>
          <p:cNvCxnSpPr/>
          <p:nvPr/>
        </p:nvCxnSpPr>
        <p:spPr>
          <a:xfrm>
            <a:off x="1584385" y="3748177"/>
            <a:ext cx="23004" cy="1920815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17FB723-46E4-7F42-513C-CF01D39FA1AA}"/>
              </a:ext>
            </a:extLst>
          </p:cNvPr>
          <p:cNvCxnSpPr/>
          <p:nvPr/>
        </p:nvCxnSpPr>
        <p:spPr>
          <a:xfrm>
            <a:off x="1597864" y="5645089"/>
            <a:ext cx="1532625" cy="2300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3667B2E-3602-EF5B-89E7-68C6F45CF3B8}"/>
              </a:ext>
            </a:extLst>
          </p:cNvPr>
          <p:cNvCxnSpPr/>
          <p:nvPr/>
        </p:nvCxnSpPr>
        <p:spPr>
          <a:xfrm>
            <a:off x="3063456" y="3746381"/>
            <a:ext cx="8627" cy="192081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4CC777-F639-85FB-1BAD-7375A1640342}"/>
              </a:ext>
            </a:extLst>
          </p:cNvPr>
          <p:cNvCxnSpPr>
            <a:cxnSpLocks/>
          </p:cNvCxnSpPr>
          <p:nvPr/>
        </p:nvCxnSpPr>
        <p:spPr>
          <a:xfrm>
            <a:off x="3897342" y="3746380"/>
            <a:ext cx="8627" cy="192081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E2EB1C8-6F8A-50FD-D5B9-A550DE183376}"/>
              </a:ext>
            </a:extLst>
          </p:cNvPr>
          <p:cNvCxnSpPr>
            <a:cxnSpLocks/>
          </p:cNvCxnSpPr>
          <p:nvPr/>
        </p:nvCxnSpPr>
        <p:spPr>
          <a:xfrm>
            <a:off x="5363833" y="3746381"/>
            <a:ext cx="8627" cy="192081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B25FA3-86E6-A467-9BD0-21B605937F33}"/>
              </a:ext>
            </a:extLst>
          </p:cNvPr>
          <p:cNvCxnSpPr>
            <a:cxnSpLocks/>
          </p:cNvCxnSpPr>
          <p:nvPr/>
        </p:nvCxnSpPr>
        <p:spPr>
          <a:xfrm>
            <a:off x="6212097" y="3746380"/>
            <a:ext cx="8627" cy="192081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EF80961-356B-D479-D9A3-7068A1C79B96}"/>
              </a:ext>
            </a:extLst>
          </p:cNvPr>
          <p:cNvCxnSpPr>
            <a:cxnSpLocks/>
          </p:cNvCxnSpPr>
          <p:nvPr/>
        </p:nvCxnSpPr>
        <p:spPr>
          <a:xfrm>
            <a:off x="7764852" y="3746381"/>
            <a:ext cx="8627" cy="192081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D842BAB-D8DA-4D74-A7AA-C0C55E91BDDA}"/>
              </a:ext>
            </a:extLst>
          </p:cNvPr>
          <p:cNvCxnSpPr>
            <a:cxnSpLocks/>
          </p:cNvCxnSpPr>
          <p:nvPr/>
        </p:nvCxnSpPr>
        <p:spPr>
          <a:xfrm>
            <a:off x="3898241" y="5659466"/>
            <a:ext cx="1532625" cy="2300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417BCBE-BB9D-108C-2426-47C30BC3F6D7}"/>
              </a:ext>
            </a:extLst>
          </p:cNvPr>
          <p:cNvCxnSpPr>
            <a:cxnSpLocks/>
          </p:cNvCxnSpPr>
          <p:nvPr/>
        </p:nvCxnSpPr>
        <p:spPr>
          <a:xfrm>
            <a:off x="6227373" y="5659466"/>
            <a:ext cx="1532625" cy="2300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F85650C6-9D84-8FDB-73E9-B7669AC5611A}"/>
              </a:ext>
            </a:extLst>
          </p:cNvPr>
          <p:cNvSpPr/>
          <p:nvPr/>
        </p:nvSpPr>
        <p:spPr>
          <a:xfrm>
            <a:off x="1831730" y="4000499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60CE507D-81D9-0982-5FAA-CBEAD92E37E0}"/>
              </a:ext>
            </a:extLst>
          </p:cNvPr>
          <p:cNvSpPr/>
          <p:nvPr/>
        </p:nvSpPr>
        <p:spPr>
          <a:xfrm>
            <a:off x="2363692" y="3986121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08A47D61-5910-919A-CDC1-0689047D7957}"/>
              </a:ext>
            </a:extLst>
          </p:cNvPr>
          <p:cNvSpPr/>
          <p:nvPr/>
        </p:nvSpPr>
        <p:spPr>
          <a:xfrm>
            <a:off x="2061767" y="4604347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9619FD86-8EAA-DB74-C8DE-DCCA2F654A55}"/>
              </a:ext>
            </a:extLst>
          </p:cNvPr>
          <p:cNvSpPr/>
          <p:nvPr/>
        </p:nvSpPr>
        <p:spPr>
          <a:xfrm>
            <a:off x="2651239" y="4273668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CF81F741-7D74-24AF-C2B5-790B6B35CB39}"/>
              </a:ext>
            </a:extLst>
          </p:cNvPr>
          <p:cNvSpPr/>
          <p:nvPr/>
        </p:nvSpPr>
        <p:spPr>
          <a:xfrm>
            <a:off x="2651238" y="4877516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0BD91855-F06D-8E9F-A558-CE7888457D08}"/>
              </a:ext>
            </a:extLst>
          </p:cNvPr>
          <p:cNvSpPr/>
          <p:nvPr/>
        </p:nvSpPr>
        <p:spPr>
          <a:xfrm>
            <a:off x="2061767" y="5193819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C0458BD2-43CE-393A-3386-943BAFDF8570}"/>
              </a:ext>
            </a:extLst>
          </p:cNvPr>
          <p:cNvSpPr/>
          <p:nvPr/>
        </p:nvSpPr>
        <p:spPr>
          <a:xfrm>
            <a:off x="4089529" y="3898199"/>
            <a:ext cx="575094" cy="60384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7FE79EDF-0574-3681-56F6-1732BBE1693C}"/>
              </a:ext>
            </a:extLst>
          </p:cNvPr>
          <p:cNvSpPr/>
          <p:nvPr/>
        </p:nvSpPr>
        <p:spPr>
          <a:xfrm>
            <a:off x="4664622" y="4674575"/>
            <a:ext cx="575094" cy="60384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BC823A03-A6BF-4B06-C58F-50E7AADA9D5B}"/>
              </a:ext>
            </a:extLst>
          </p:cNvPr>
          <p:cNvSpPr/>
          <p:nvPr/>
        </p:nvSpPr>
        <p:spPr>
          <a:xfrm>
            <a:off x="4304635" y="5179441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7DC667AF-6805-A6DE-DFE9-680088762DD4}"/>
              </a:ext>
            </a:extLst>
          </p:cNvPr>
          <p:cNvSpPr/>
          <p:nvPr/>
        </p:nvSpPr>
        <p:spPr>
          <a:xfrm>
            <a:off x="4146484" y="4704989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A318F6DC-16CB-08B2-727B-94ADDE8C118B}"/>
              </a:ext>
            </a:extLst>
          </p:cNvPr>
          <p:cNvSpPr/>
          <p:nvPr/>
        </p:nvSpPr>
        <p:spPr>
          <a:xfrm>
            <a:off x="4836597" y="4302422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E2061823-4F8E-F893-896F-7DDC25995777}"/>
              </a:ext>
            </a:extLst>
          </p:cNvPr>
          <p:cNvSpPr/>
          <p:nvPr/>
        </p:nvSpPr>
        <p:spPr>
          <a:xfrm>
            <a:off x="5138522" y="5452611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1D27DD64-E369-2290-A894-D8E8FD39A70C}"/>
              </a:ext>
            </a:extLst>
          </p:cNvPr>
          <p:cNvSpPr/>
          <p:nvPr/>
        </p:nvSpPr>
        <p:spPr>
          <a:xfrm>
            <a:off x="4908484" y="5452611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57DB4752-93B3-6BC5-C686-BAD5CB15569A}"/>
              </a:ext>
            </a:extLst>
          </p:cNvPr>
          <p:cNvSpPr/>
          <p:nvPr/>
        </p:nvSpPr>
        <p:spPr>
          <a:xfrm>
            <a:off x="4606559" y="5452611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698189B-F15B-3B0E-0940-378292014E1D}"/>
              </a:ext>
            </a:extLst>
          </p:cNvPr>
          <p:cNvSpPr/>
          <p:nvPr/>
        </p:nvSpPr>
        <p:spPr>
          <a:xfrm>
            <a:off x="6418661" y="4099481"/>
            <a:ext cx="575094" cy="60384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D93E6AA1-BEBF-6782-3750-C7B36DB5995D}"/>
              </a:ext>
            </a:extLst>
          </p:cNvPr>
          <p:cNvSpPr/>
          <p:nvPr/>
        </p:nvSpPr>
        <p:spPr>
          <a:xfrm>
            <a:off x="7065642" y="3869444"/>
            <a:ext cx="575094" cy="60384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277048EA-3013-A837-21E7-00DE7DA01087}"/>
              </a:ext>
            </a:extLst>
          </p:cNvPr>
          <p:cNvSpPr/>
          <p:nvPr/>
        </p:nvSpPr>
        <p:spPr>
          <a:xfrm>
            <a:off x="7410144" y="4474950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89CBE00A-E559-99E0-E4BB-7D6CF6612546}"/>
              </a:ext>
            </a:extLst>
          </p:cNvPr>
          <p:cNvSpPr/>
          <p:nvPr/>
        </p:nvSpPr>
        <p:spPr>
          <a:xfrm>
            <a:off x="6763163" y="4704988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0DFB33DF-51F2-4615-1FED-AFA3774CF60C}"/>
              </a:ext>
            </a:extLst>
          </p:cNvPr>
          <p:cNvSpPr/>
          <p:nvPr/>
        </p:nvSpPr>
        <p:spPr>
          <a:xfrm>
            <a:off x="6533125" y="4704987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A637BBF0-14E3-5D54-4CCD-500477777F32}"/>
              </a:ext>
            </a:extLst>
          </p:cNvPr>
          <p:cNvSpPr/>
          <p:nvPr/>
        </p:nvSpPr>
        <p:spPr>
          <a:xfrm>
            <a:off x="6346220" y="4676233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77119B07-D184-2D14-A261-E822468FE946}"/>
              </a:ext>
            </a:extLst>
          </p:cNvPr>
          <p:cNvSpPr/>
          <p:nvPr/>
        </p:nvSpPr>
        <p:spPr>
          <a:xfrm>
            <a:off x="7237615" y="4474950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00C2C240-B0DC-C319-05F4-ED299607310F}"/>
              </a:ext>
            </a:extLst>
          </p:cNvPr>
          <p:cNvSpPr/>
          <p:nvPr/>
        </p:nvSpPr>
        <p:spPr>
          <a:xfrm>
            <a:off x="7007578" y="4403063"/>
            <a:ext cx="230037" cy="2012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C3BF5D-D4CA-D7A5-8229-058DD4DE4EE1}"/>
              </a:ext>
            </a:extLst>
          </p:cNvPr>
          <p:cNvSpPr txBox="1"/>
          <p:nvPr/>
        </p:nvSpPr>
        <p:spPr>
          <a:xfrm>
            <a:off x="1597269" y="2520461"/>
            <a:ext cx="150934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Substance Pure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76818FA-08A5-D9A5-AC63-C02B4A534A1E}"/>
              </a:ext>
            </a:extLst>
          </p:cNvPr>
          <p:cNvSpPr txBox="1"/>
          <p:nvPr/>
        </p:nvSpPr>
        <p:spPr>
          <a:xfrm>
            <a:off x="3853408" y="2279364"/>
            <a:ext cx="161192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</a:p>
          <a:p>
            <a:r>
              <a:rPr lang="en-US" dirty="0" err="1">
                <a:cs typeface="Calibri"/>
              </a:rPr>
              <a:t>Plusieurs</a:t>
            </a:r>
            <a:r>
              <a:rPr lang="en-US" dirty="0">
                <a:cs typeface="Calibri"/>
              </a:rPr>
              <a:t> phases</a:t>
            </a:r>
          </a:p>
          <a:p>
            <a:r>
              <a:rPr lang="en-US" dirty="0" err="1">
                <a:cs typeface="Calibri"/>
              </a:rPr>
              <a:t>Désordonné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201B59-DEB5-7D59-5360-22CEEA0FE701}"/>
              </a:ext>
            </a:extLst>
          </p:cNvPr>
          <p:cNvSpPr txBox="1"/>
          <p:nvPr/>
        </p:nvSpPr>
        <p:spPr>
          <a:xfrm>
            <a:off x="6198300" y="2074763"/>
            <a:ext cx="162657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</a:p>
          <a:p>
            <a:r>
              <a:rPr lang="en-US" dirty="0" err="1">
                <a:cs typeface="Calibri"/>
              </a:rPr>
              <a:t>Limpide</a:t>
            </a:r>
          </a:p>
          <a:p>
            <a:r>
              <a:rPr lang="en-US" dirty="0">
                <a:cs typeface="Calibri"/>
              </a:rPr>
              <a:t>1 phase</a:t>
            </a:r>
          </a:p>
          <a:p>
            <a:r>
              <a:rPr lang="en-US" dirty="0">
                <a:cs typeface="Calibri"/>
              </a:rPr>
              <a:t>Distribution </a:t>
            </a:r>
            <a:r>
              <a:rPr lang="en-US" dirty="0" err="1">
                <a:cs typeface="Calibri"/>
              </a:rPr>
              <a:t>uniforme</a:t>
            </a:r>
          </a:p>
        </p:txBody>
      </p:sp>
    </p:spTree>
    <p:extLst>
      <p:ext uri="{BB962C8B-B14F-4D97-AF65-F5344CB8AC3E}">
        <p14:creationId xmlns:p14="http://schemas.microsoft.com/office/powerpoint/2010/main" val="639957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Modèle Corpusculaire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65</cp:revision>
  <dcterms:created xsi:type="dcterms:W3CDTF">2023-02-21T15:43:07Z</dcterms:created>
  <dcterms:modified xsi:type="dcterms:W3CDTF">2023-02-21T15:56:28Z</dcterms:modified>
</cp:coreProperties>
</file>