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828B1E-FE46-4F16-8B71-A54A6486D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69E1D7-6022-4E5E-B5A2-3538D5240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6D92CC-55EE-A232-07AC-DD5F62337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454D19-50A4-6F73-906C-67A2F09A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A0A31C-84AE-6B36-972D-2B89486B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218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8FD83E-AB86-9605-F5D4-ECC99EA91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1110EC-5B57-7F1A-8533-0A9891B85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B0749C-83C6-E6A0-5065-97AB86E9C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B1FA17-C4A6-8043-B48E-3C3D6FA0C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18CB8B-41D0-4A8A-1A02-CCB62244E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858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76FE9E8-4753-C612-AE8B-2D1F7790C3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228736-97D5-26AD-E9FE-651AF249E6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053A3B-E7D7-CF88-C12C-DD9181D59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9B1642-37B0-7B9A-31A4-06A17337C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7E1A41-3C46-383D-0134-9C789244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249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BF6CDA-962D-3295-C409-CCC3D3FF0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FF2D9F-4A1D-9C32-BA64-DC29B8537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512082-BD5E-A64C-5DCC-8DDD43A62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5EE255-5102-7680-C186-9DE2C5FC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AD8A44-DFA4-31C7-A389-FBAA31D2B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455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FBBEF3-F1EC-E9C0-AE4A-BA53C823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369D83-9A38-CE42-7E3A-68847A16C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A154E7-CE88-A147-71A9-CE6738E45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5E2525-3440-12E2-1FBE-D820BDC6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ADC0C4-730A-2F0C-E2C5-6B2BA5AC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446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3D61D-979A-9C65-DF5C-8A774E468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8C7789-A075-A562-3DB8-CD12D8C55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075CAD-99C3-7BA9-F1B5-26DD1AB59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2CD613-2D0E-E6AE-E225-998019F06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B8D38D-553E-9C2F-B03E-4EB449874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2D5585-A057-363D-552E-B93C8014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981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E19CB-F45E-B027-7423-28B4742D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B9F115-C967-C520-C0E5-7C868DBB4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E26CC6-C903-2EDD-698D-807E0E349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4805DE-758C-753C-8039-A972424CC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AC5F2A-0CEB-791D-D80B-D2884FD95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1A4C8A4-BBC6-9E4C-F447-CB8A21DC7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CC4F4FE-89B3-31EB-7688-584775E0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9DBD35-193C-2234-FAAB-F21287B0B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581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01E22F-FD6A-A223-0597-D92D7C98A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E8C282-93F1-D952-9432-C8EAB801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6C25B60-E029-3DEE-8706-5F60B483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D7C9DF-DD5D-84E3-DAFD-539F20029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899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E1FD29-7A55-CF9B-A55A-987001493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94CEFE5-608F-1256-3A0F-0774FE007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F92367-FF1F-5C04-F2E3-C4785660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369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DF285D-AD1E-F121-F056-72F20CC80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3AE04F-454A-976F-BD43-870D985F5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3242CC-852C-F9DD-E2DC-1A0F4EFE3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F942EA-7662-B45F-FB4D-91F09F66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55F4E8-2C1A-734B-7060-CF72E217A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B1C0DF-A417-D559-9287-5FD2C950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794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00847A-E545-DC93-9BDE-A7C8DC6D1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E2C09D1-A400-9560-65D4-7E70A76AEB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51B369-239F-DD80-0261-6DC1D7FD8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B02A3D-4468-7BC4-6B88-DDD7494D2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654630-4D2B-D60D-B61D-D10869F2D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820CA2-E336-B2CC-923A-8B23A97D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745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B51C92B-AEA7-BDFA-3068-37E5D8ED9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0959BA-062B-040D-5D67-CF0EFFB9B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413FD2-70B8-5D4C-7FD5-037717CFC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E95C8-9ABC-4A5E-B464-161F3231ECEB}" type="datetimeFigureOut">
              <a:rPr lang="fr-CA" smtClean="0"/>
              <a:t>2023-02-20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4AD5B-5B3D-5D80-ADEF-95793C23B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A21C46-CEB8-1060-E2FE-2136ACEB1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0DAB-9B91-4E87-9234-3030F4979EB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35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D4CDE-E362-354B-0F95-4B641E9DF8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 fait par: </a:t>
            </a:r>
            <a:br>
              <a:rPr lang="fr-CA" dirty="0"/>
            </a:br>
            <a:r>
              <a:rPr lang="fr-CA" dirty="0"/>
              <a:t>Tommy Côté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CE7DCB-544E-C71A-42DA-9B0EAA89B6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638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E8BF17-5E7C-0534-96EC-3B0ED52C3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Espace réservé du contenu 4" descr="Une image contenant plancher&#10;&#10;Description générée automatiquement">
            <a:extLst>
              <a:ext uri="{FF2B5EF4-FFF2-40B4-BE49-F238E27FC236}">
                <a16:creationId xmlns:a16="http://schemas.microsoft.com/office/drawing/2014/main" id="{406AFF9F-7C16-7E55-A676-B1DCD46BD1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125" y="2202213"/>
            <a:ext cx="3034858" cy="4290662"/>
          </a:xfrm>
        </p:spPr>
      </p:pic>
    </p:spTree>
    <p:extLst>
      <p:ext uri="{BB962C8B-B14F-4D97-AF65-F5344CB8AC3E}">
        <p14:creationId xmlns:p14="http://schemas.microsoft.com/office/powerpoint/2010/main" val="351887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F54226-22EE-F015-D6D3-6D75422B2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Espace réservé du contenu 4" descr="Une image contenant tissu, légume&#10;&#10;Description générée automatiquement">
            <a:extLst>
              <a:ext uri="{FF2B5EF4-FFF2-40B4-BE49-F238E27FC236}">
                <a16:creationId xmlns:a16="http://schemas.microsoft.com/office/drawing/2014/main" id="{E2589A80-4C8F-7F1F-BCE9-2906AC16FD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528" y="1977416"/>
            <a:ext cx="2794471" cy="4376634"/>
          </a:xfrm>
        </p:spPr>
      </p:pic>
    </p:spTree>
    <p:extLst>
      <p:ext uri="{BB962C8B-B14F-4D97-AF65-F5344CB8AC3E}">
        <p14:creationId xmlns:p14="http://schemas.microsoft.com/office/powerpoint/2010/main" val="209333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87F1D-8D81-15E4-B658-54D2B059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Espace réservé du contenu 4" descr="Une image contenant tissu&#10;&#10;Description générée automatiquement">
            <a:extLst>
              <a:ext uri="{FF2B5EF4-FFF2-40B4-BE49-F238E27FC236}">
                <a16:creationId xmlns:a16="http://schemas.microsoft.com/office/drawing/2014/main" id="{062F20C9-2A0A-B6A2-233D-021D0AD9A0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6000" y="2112544"/>
            <a:ext cx="1886678" cy="3279226"/>
          </a:xfrm>
        </p:spPr>
      </p:pic>
    </p:spTree>
    <p:extLst>
      <p:ext uri="{BB962C8B-B14F-4D97-AF65-F5344CB8AC3E}">
        <p14:creationId xmlns:p14="http://schemas.microsoft.com/office/powerpoint/2010/main" val="327858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B2F2AC-C0CD-DD5A-38F6-8D743A08D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Espace réservé du contenu 4" descr="Une image contenant tissu&#10;&#10;Description générée automatiquement">
            <a:extLst>
              <a:ext uri="{FF2B5EF4-FFF2-40B4-BE49-F238E27FC236}">
                <a16:creationId xmlns:a16="http://schemas.microsoft.com/office/drawing/2014/main" id="{EA37E9A3-2F55-91AE-DE50-88BC6D7827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762" y="2182246"/>
            <a:ext cx="1790476" cy="3638095"/>
          </a:xfrm>
        </p:spPr>
      </p:pic>
    </p:spTree>
    <p:extLst>
      <p:ext uri="{BB962C8B-B14F-4D97-AF65-F5344CB8AC3E}">
        <p14:creationId xmlns:p14="http://schemas.microsoft.com/office/powerpoint/2010/main" val="32712497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Grand écran</PresentationFormat>
  <Paragraphs>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vie fait par:  Tommy Côté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 fait par:  Tommy Côté</dc:title>
  <dc:creator>tcote89 Tommy</dc:creator>
  <cp:lastModifiedBy>tcote89 Tommy</cp:lastModifiedBy>
  <cp:revision>1</cp:revision>
  <dcterms:created xsi:type="dcterms:W3CDTF">2023-02-20T18:16:51Z</dcterms:created>
  <dcterms:modified xsi:type="dcterms:W3CDTF">2023-02-20T18:21:59Z</dcterms:modified>
</cp:coreProperties>
</file>