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B0569D-8AFF-4D55-A26E-6AC8EBF705A3}" v="109" dt="2023-02-13T14:39:11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Conquète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Spaciale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Sciences</a:t>
            </a:r>
          </a:p>
          <a:p>
            <a:r>
              <a:rPr lang="en-US" dirty="0">
                <a:cs typeface="Calibri"/>
              </a:rPr>
              <a:t>Fait par : Tommy Côté</a:t>
            </a:r>
          </a:p>
          <a:p>
            <a:r>
              <a:rPr lang="en-US" dirty="0">
                <a:cs typeface="Calibri"/>
              </a:rPr>
              <a:t>MSI</a:t>
            </a:r>
          </a:p>
          <a:p>
            <a:r>
              <a:rPr lang="en-US" dirty="0">
                <a:cs typeface="Calibri"/>
              </a:rPr>
              <a:t>ESV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3FC7-504A-1529-5963-7ED5F473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Quoi : Ariane V</a:t>
            </a:r>
            <a:endParaRPr lang="en-US" sz="5400" dirty="0">
              <a:cs typeface="Calibri Ligh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D29EB5-1967-C87C-F25D-6134410C1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97" b="494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7097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0DF71-7502-3A1E-FF87-D8BF7BB3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À Qui : European Space Agency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7E5585-0CD2-B2F5-4DE7-DABBBE70D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74666"/>
            <a:ext cx="7188199" cy="45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ncement de fusée">
            <a:extLst>
              <a:ext uri="{FF2B5EF4-FFF2-40B4-BE49-F238E27FC236}">
                <a16:creationId xmlns:a16="http://schemas.microsoft.com/office/drawing/2014/main" id="{3D8E0162-AD69-CC48-3386-18DDCD8A5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0C88C-455F-083B-FCB2-F61A9785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Annecdote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B51EB-3CF9-AA75-4428-50EB22443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Elle a lancé 100 fusée depuis ca création en 1980</a:t>
            </a:r>
          </a:p>
        </p:txBody>
      </p:sp>
    </p:spTree>
    <p:extLst>
      <p:ext uri="{BB962C8B-B14F-4D97-AF65-F5344CB8AC3E}">
        <p14:creationId xmlns:p14="http://schemas.microsoft.com/office/powerpoint/2010/main" val="367337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Conquète Spaciale</vt:lpstr>
      <vt:lpstr>Quoi : Ariane V</vt:lpstr>
      <vt:lpstr>À Qui : European Space Agency</vt:lpstr>
      <vt:lpstr>Annecdote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30</cp:revision>
  <dcterms:created xsi:type="dcterms:W3CDTF">2023-02-13T14:32:43Z</dcterms:created>
  <dcterms:modified xsi:type="dcterms:W3CDTF">2023-02-13T14:40:04Z</dcterms:modified>
</cp:coreProperties>
</file>