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EB4EDA-208D-4853-A2E1-60FE473DCB22}" v="129" dt="2023-09-18T13:29:35.2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Usines et fumée">
            <a:extLst>
              <a:ext uri="{FF2B5EF4-FFF2-40B4-BE49-F238E27FC236}">
                <a16:creationId xmlns:a16="http://schemas.microsoft.com/office/drawing/2014/main" id="{403DE3C8-C4ED-F086-609E-E3732B8BCA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6250" b="625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  <a:cs typeface="Calibri Light"/>
              </a:rPr>
              <a:t>Ère industrielle</a:t>
            </a:r>
            <a:endParaRPr lang="en-US" sz="520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  <a:p>
            <a:r>
              <a:rPr lang="en-US">
                <a:solidFill>
                  <a:srgbClr val="FFFFFF"/>
                </a:solidFill>
                <a:cs typeface="Calibri"/>
              </a:rPr>
              <a:t>James Watt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in a suit&#10;&#10;Description automatically generated">
            <a:extLst>
              <a:ext uri="{FF2B5EF4-FFF2-40B4-BE49-F238E27FC236}">
                <a16:creationId xmlns:a16="http://schemas.microsoft.com/office/drawing/2014/main" id="{0F0BB7A3-77A5-4168-3A1D-5923BA179D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16" r="9090" b="28960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F5F1BC-FEC3-BD28-189B-F9DB0A563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>
                <a:solidFill>
                  <a:schemeClr val="bg1"/>
                </a:solidFill>
                <a:cs typeface="Calibri Light"/>
              </a:rPr>
              <a:t>Nom et Nom Complet 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AC3F9-4C64-AAAC-27DA-42AB513BB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700">
              <a:solidFill>
                <a:schemeClr val="bg1"/>
              </a:solidFill>
            </a:endParaRPr>
          </a:p>
          <a:p>
            <a:r>
              <a:rPr lang="en-US" sz="1700">
                <a:solidFill>
                  <a:schemeClr val="bg1"/>
                </a:solidFill>
                <a:cs typeface="Calibri"/>
              </a:rPr>
              <a:t>Nom : Watt</a:t>
            </a:r>
          </a:p>
          <a:p>
            <a:r>
              <a:rPr lang="en-US" sz="1700">
                <a:solidFill>
                  <a:schemeClr val="bg1"/>
                </a:solidFill>
                <a:cs typeface="Calibri"/>
              </a:rPr>
              <a:t>Nom complet : James Watt</a:t>
            </a:r>
          </a:p>
          <a:p>
            <a:endParaRPr lang="en-US" sz="1700">
              <a:solidFill>
                <a:schemeClr val="bg1"/>
              </a:solidFill>
              <a:cs typeface="Calibri"/>
            </a:endParaRPr>
          </a:p>
          <a:p>
            <a:endParaRPr lang="en-US" sz="170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3121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570C04-1838-FD11-0C4D-43CA5F85D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en-US" sz="4000">
                <a:cs typeface="Calibri Light"/>
              </a:rPr>
              <a:t>Invention de James Watt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716A4-976D-F5AE-B432-B3213E749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52774" cy="4303464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/>
          </a:p>
          <a:p>
            <a:r>
              <a:rPr lang="en-US" sz="2000">
                <a:cs typeface="Calibri"/>
              </a:rPr>
              <a:t>Invention : Machine à vapeurs</a:t>
            </a:r>
          </a:p>
          <a:p>
            <a:endParaRPr lang="en-US" sz="2000">
              <a:cs typeface="Calibri"/>
            </a:endParaRPr>
          </a:p>
          <a:p>
            <a:endParaRPr lang="en-US" sz="2000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ADF58C-1ACA-8F40-1095-9DFAD36063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07" r="3033" b="-2"/>
          <a:stretch/>
        </p:blipFill>
        <p:spPr>
          <a:xfrm>
            <a:off x="5183500" y="1904282"/>
            <a:ext cx="6170299" cy="422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26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8DAD3-F9AF-9B3A-4E55-EA57B2DF6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cs typeface="Calibri Light"/>
              </a:rPr>
              <a:t>Nationalité</a:t>
            </a:r>
            <a:r>
              <a:rPr lang="en-US" dirty="0">
                <a:cs typeface="Calibri Light"/>
              </a:rPr>
              <a:t> de James Watt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5001A-FB28-FDF6-A565-E8B77683A9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cs typeface="Calibri"/>
              </a:rPr>
              <a:t>Nationalité</a:t>
            </a:r>
            <a:r>
              <a:rPr lang="en-US" dirty="0">
                <a:cs typeface="Calibri"/>
              </a:rPr>
              <a:t> : </a:t>
            </a:r>
            <a:r>
              <a:rPr lang="en-US" dirty="0" err="1">
                <a:cs typeface="Calibri"/>
              </a:rPr>
              <a:t>Angleterre</a:t>
            </a:r>
            <a:r>
              <a:rPr lang="en-US" dirty="0">
                <a:cs typeface="Calibri"/>
              </a:rPr>
              <a:t> .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4" name="Picture 3" descr="A red cross on a white background&#10;&#10;Description automatically generated">
            <a:extLst>
              <a:ext uri="{FF2B5EF4-FFF2-40B4-BE49-F238E27FC236}">
                <a16:creationId xmlns:a16="http://schemas.microsoft.com/office/drawing/2014/main" id="{40DCF601-381A-BA57-FC78-6C8EC3ACA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313" y="2557463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92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9ED77-B5AC-1803-AC09-CE072E898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Le retour </a:t>
            </a:r>
            <a:r>
              <a:rPr lang="en-US" dirty="0" err="1">
                <a:cs typeface="Calibri Light"/>
              </a:rPr>
              <a:t>en</a:t>
            </a:r>
            <a:r>
              <a:rPr lang="en-US" dirty="0">
                <a:cs typeface="Calibri Light"/>
              </a:rPr>
              <a:t> </a:t>
            </a:r>
            <a:r>
              <a:rPr lang="en-US" dirty="0" err="1">
                <a:cs typeface="Calibri Light"/>
              </a:rPr>
              <a:t>ville</a:t>
            </a:r>
            <a:r>
              <a:rPr lang="en-US" dirty="0">
                <a:cs typeface="Calibri Light"/>
              </a:rPr>
              <a:t> 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8929F-24FA-50CB-5A1F-37A35348C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2456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Ère industrielle</vt:lpstr>
      <vt:lpstr>Nom et Nom Complet </vt:lpstr>
      <vt:lpstr>Invention de James Watt</vt:lpstr>
      <vt:lpstr>Nationalité de James Watt</vt:lpstr>
      <vt:lpstr>Le retour en ville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41</cp:revision>
  <dcterms:created xsi:type="dcterms:W3CDTF">2023-09-18T13:22:17Z</dcterms:created>
  <dcterms:modified xsi:type="dcterms:W3CDTF">2023-09-21T18:27:56Z</dcterms:modified>
</cp:coreProperties>
</file>